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4" r:id="rId3"/>
  </p:sldMasterIdLst>
  <p:notesMasterIdLst>
    <p:notesMasterId r:id="rId72"/>
  </p:notesMasterIdLst>
  <p:handoutMasterIdLst>
    <p:handoutMasterId r:id="rId73"/>
  </p:handoutMasterIdLst>
  <p:sldIdLst>
    <p:sldId id="319" r:id="rId4"/>
    <p:sldId id="404" r:id="rId5"/>
    <p:sldId id="275" r:id="rId6"/>
    <p:sldId id="430" r:id="rId7"/>
    <p:sldId id="431" r:id="rId8"/>
    <p:sldId id="429" r:id="rId9"/>
    <p:sldId id="403" r:id="rId10"/>
    <p:sldId id="402" r:id="rId11"/>
    <p:sldId id="376" r:id="rId12"/>
    <p:sldId id="375" r:id="rId13"/>
    <p:sldId id="398" r:id="rId14"/>
    <p:sldId id="399" r:id="rId15"/>
    <p:sldId id="470" r:id="rId16"/>
    <p:sldId id="471" r:id="rId17"/>
    <p:sldId id="325" r:id="rId18"/>
    <p:sldId id="309" r:id="rId19"/>
    <p:sldId id="310" r:id="rId20"/>
    <p:sldId id="311" r:id="rId21"/>
    <p:sldId id="435" r:id="rId22"/>
    <p:sldId id="436" r:id="rId23"/>
    <p:sldId id="447" r:id="rId24"/>
    <p:sldId id="433" r:id="rId25"/>
    <p:sldId id="434" r:id="rId26"/>
    <p:sldId id="418" r:id="rId27"/>
    <p:sldId id="419" r:id="rId28"/>
    <p:sldId id="437" r:id="rId29"/>
    <p:sldId id="444" r:id="rId30"/>
    <p:sldId id="445" r:id="rId31"/>
    <p:sldId id="412" r:id="rId32"/>
    <p:sldId id="448" r:id="rId33"/>
    <p:sldId id="323" r:id="rId34"/>
    <p:sldId id="449" r:id="rId35"/>
    <p:sldId id="450" r:id="rId36"/>
    <p:sldId id="451" r:id="rId37"/>
    <p:sldId id="452" r:id="rId38"/>
    <p:sldId id="453" r:id="rId39"/>
    <p:sldId id="454" r:id="rId40"/>
    <p:sldId id="469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411" r:id="rId55"/>
    <p:sldId id="413" r:id="rId56"/>
    <p:sldId id="420" r:id="rId57"/>
    <p:sldId id="472" r:id="rId58"/>
    <p:sldId id="473" r:id="rId59"/>
    <p:sldId id="480" r:id="rId60"/>
    <p:sldId id="475" r:id="rId61"/>
    <p:sldId id="476" r:id="rId62"/>
    <p:sldId id="479" r:id="rId63"/>
    <p:sldId id="477" r:id="rId64"/>
    <p:sldId id="478" r:id="rId65"/>
    <p:sldId id="424" r:id="rId66"/>
    <p:sldId id="425" r:id="rId67"/>
    <p:sldId id="426" r:id="rId68"/>
    <p:sldId id="427" r:id="rId69"/>
    <p:sldId id="428" r:id="rId70"/>
    <p:sldId id="26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200"/>
    <a:srgbClr val="FF8D00"/>
    <a:srgbClr val="00F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1" autoAdjust="0"/>
    <p:restoredTop sz="94751" autoAdjust="0"/>
  </p:normalViewPr>
  <p:slideViewPr>
    <p:cSldViewPr snapToGrid="0">
      <p:cViewPr varScale="1">
        <p:scale>
          <a:sx n="65" d="100"/>
          <a:sy n="65" d="100"/>
        </p:scale>
        <p:origin x="653" y="3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0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E79527-596D-43EA-985A-17FC99EFF288}" type="doc">
      <dgm:prSet loTypeId="urn:microsoft.com/office/officeart/2005/8/layout/lProcess2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87C375B-33F3-4260-AFC0-BB008468DCBB}">
      <dgm:prSet phldrT="[Text]" custT="1"/>
      <dgm:spPr/>
      <dgm:t>
        <a:bodyPr/>
        <a:lstStyle/>
        <a:p>
          <a:r>
            <a:rPr lang="en-US" sz="2200" b="0" dirty="0">
              <a:solidFill>
                <a:schemeClr val="tx2"/>
              </a:solidFill>
            </a:rPr>
            <a:t>Do Nothing</a:t>
          </a:r>
        </a:p>
      </dgm:t>
    </dgm:pt>
    <dgm:pt modelId="{1DF8B670-3432-4DB0-914E-45136762A2BC}" type="parTrans" cxnId="{AF15F446-DB5A-4A85-B3A8-99DC6136FA88}">
      <dgm:prSet/>
      <dgm:spPr/>
      <dgm:t>
        <a:bodyPr/>
        <a:lstStyle/>
        <a:p>
          <a:endParaRPr lang="en-US"/>
        </a:p>
      </dgm:t>
    </dgm:pt>
    <dgm:pt modelId="{FB767C83-CA18-42F9-9C71-83EB146636A0}" type="sibTrans" cxnId="{AF15F446-DB5A-4A85-B3A8-99DC6136FA88}">
      <dgm:prSet/>
      <dgm:spPr/>
      <dgm:t>
        <a:bodyPr/>
        <a:lstStyle/>
        <a:p>
          <a:endParaRPr lang="en-US"/>
        </a:p>
      </dgm:t>
    </dgm:pt>
    <dgm:pt modelId="{8E7CEF9B-DAC8-4B0F-97D2-F0D3B7F514A4}">
      <dgm:prSet phldrT="[Text]"/>
      <dgm:spPr/>
      <dgm:t>
        <a:bodyPr/>
        <a:lstStyle/>
        <a:p>
          <a:r>
            <a:rPr lang="en-US" b="0" dirty="0"/>
            <a:t>Accurate</a:t>
          </a:r>
        </a:p>
      </dgm:t>
    </dgm:pt>
    <dgm:pt modelId="{6DFADEF9-EEF9-40BB-9B99-F431ED2D9D52}" type="parTrans" cxnId="{1B365AD7-029B-42AE-80E5-D61B462DCC14}">
      <dgm:prSet/>
      <dgm:spPr/>
      <dgm:t>
        <a:bodyPr/>
        <a:lstStyle/>
        <a:p>
          <a:endParaRPr lang="en-US"/>
        </a:p>
      </dgm:t>
    </dgm:pt>
    <dgm:pt modelId="{70D04172-ACA1-4B1B-AB98-8B3139B93D17}" type="sibTrans" cxnId="{1B365AD7-029B-42AE-80E5-D61B462DCC14}">
      <dgm:prSet/>
      <dgm:spPr/>
      <dgm:t>
        <a:bodyPr/>
        <a:lstStyle/>
        <a:p>
          <a:endParaRPr lang="en-US"/>
        </a:p>
      </dgm:t>
    </dgm:pt>
    <dgm:pt modelId="{F97BDB75-593B-467B-B962-2992781F5545}">
      <dgm:prSet phldrT="[Text]" custT="1"/>
      <dgm:spPr/>
      <dgm:t>
        <a:bodyPr/>
        <a:lstStyle/>
        <a:p>
          <a:r>
            <a:rPr lang="en-US" sz="2200" b="0" dirty="0">
              <a:solidFill>
                <a:schemeClr val="tx2"/>
              </a:solidFill>
            </a:rPr>
            <a:t>Sniffers</a:t>
          </a:r>
        </a:p>
      </dgm:t>
    </dgm:pt>
    <dgm:pt modelId="{542EB39C-45D8-4864-B1C0-ACC5284E9F5B}" type="parTrans" cxnId="{B4392E30-9FD2-4DEC-AB74-821DF758035C}">
      <dgm:prSet/>
      <dgm:spPr/>
      <dgm:t>
        <a:bodyPr/>
        <a:lstStyle/>
        <a:p>
          <a:endParaRPr lang="en-US"/>
        </a:p>
      </dgm:t>
    </dgm:pt>
    <dgm:pt modelId="{2B3E53C2-7D6F-43CA-B858-AD3AD2E25366}" type="sibTrans" cxnId="{B4392E30-9FD2-4DEC-AB74-821DF758035C}">
      <dgm:prSet/>
      <dgm:spPr/>
      <dgm:t>
        <a:bodyPr/>
        <a:lstStyle/>
        <a:p>
          <a:endParaRPr lang="en-US"/>
        </a:p>
      </dgm:t>
    </dgm:pt>
    <dgm:pt modelId="{42265CEA-C0A0-49E0-8AE8-1E07B138F0AF}">
      <dgm:prSet phldrT="[Text]"/>
      <dgm:spPr/>
      <dgm:t>
        <a:bodyPr/>
        <a:lstStyle/>
        <a:p>
          <a:r>
            <a:rPr lang="en-US" b="0" dirty="0"/>
            <a:t>Limited database</a:t>
          </a:r>
        </a:p>
      </dgm:t>
    </dgm:pt>
    <dgm:pt modelId="{4E88454A-0D46-4697-9E2D-D39E0A8EFC3C}" type="parTrans" cxnId="{BAD9B8BC-5621-4C8D-8099-B84F3B328A5E}">
      <dgm:prSet/>
      <dgm:spPr/>
      <dgm:t>
        <a:bodyPr/>
        <a:lstStyle/>
        <a:p>
          <a:endParaRPr lang="en-US"/>
        </a:p>
      </dgm:t>
    </dgm:pt>
    <dgm:pt modelId="{A13D1249-506C-459F-A0DA-D1AF46F54C70}" type="sibTrans" cxnId="{BAD9B8BC-5621-4C8D-8099-B84F3B328A5E}">
      <dgm:prSet/>
      <dgm:spPr/>
      <dgm:t>
        <a:bodyPr/>
        <a:lstStyle/>
        <a:p>
          <a:endParaRPr lang="en-US"/>
        </a:p>
      </dgm:t>
    </dgm:pt>
    <dgm:pt modelId="{3D7182C2-88FB-4339-ACE4-9535F7D02694}">
      <dgm:prSet/>
      <dgm:spPr/>
      <dgm:t>
        <a:bodyPr/>
        <a:lstStyle/>
        <a:p>
          <a:r>
            <a:rPr lang="en-US" b="0" dirty="0"/>
            <a:t>Human factor</a:t>
          </a:r>
        </a:p>
      </dgm:t>
    </dgm:pt>
    <dgm:pt modelId="{06A7D92B-C6DB-4B53-A91A-B86BE3573EC7}" type="parTrans" cxnId="{FC2A1A0E-AD42-42DF-B031-561818B1224E}">
      <dgm:prSet/>
      <dgm:spPr/>
      <dgm:t>
        <a:bodyPr/>
        <a:lstStyle/>
        <a:p>
          <a:endParaRPr lang="en-US"/>
        </a:p>
      </dgm:t>
    </dgm:pt>
    <dgm:pt modelId="{DB884306-C1B6-47AB-8E2F-CA03117314C9}" type="sibTrans" cxnId="{FC2A1A0E-AD42-42DF-B031-561818B1224E}">
      <dgm:prSet/>
      <dgm:spPr/>
      <dgm:t>
        <a:bodyPr/>
        <a:lstStyle/>
        <a:p>
          <a:endParaRPr lang="en-US"/>
        </a:p>
      </dgm:t>
    </dgm:pt>
    <dgm:pt modelId="{BF0AFB57-A71C-4FC0-8EEA-8425EB946009}">
      <dgm:prSet phldrT="[Text]"/>
      <dgm:spPr/>
      <dgm:t>
        <a:bodyPr/>
        <a:lstStyle/>
        <a:p>
          <a:r>
            <a:rPr lang="en-US" b="0" dirty="0"/>
            <a:t>Accurate, Certified</a:t>
          </a:r>
        </a:p>
      </dgm:t>
    </dgm:pt>
    <dgm:pt modelId="{ACE85488-D65D-41FE-8EF9-AADE9F816FE9}" type="parTrans" cxnId="{D4DFDC9C-8AB5-4CE6-9DCD-A1E464F2768B}">
      <dgm:prSet/>
      <dgm:spPr/>
      <dgm:t>
        <a:bodyPr/>
        <a:lstStyle/>
        <a:p>
          <a:endParaRPr lang="en-US"/>
        </a:p>
      </dgm:t>
    </dgm:pt>
    <dgm:pt modelId="{E337931D-4A56-4559-80F8-68F7F0E1E0ED}" type="sibTrans" cxnId="{D4DFDC9C-8AB5-4CE6-9DCD-A1E464F2768B}">
      <dgm:prSet/>
      <dgm:spPr/>
      <dgm:t>
        <a:bodyPr/>
        <a:lstStyle/>
        <a:p>
          <a:endParaRPr lang="en-US"/>
        </a:p>
      </dgm:t>
    </dgm:pt>
    <dgm:pt modelId="{4A902944-5E3D-4643-96C1-06071DDF42A6}">
      <dgm:prSet phldrT="[Text]" custT="1"/>
      <dgm:spPr/>
      <dgm:t>
        <a:bodyPr/>
        <a:lstStyle/>
        <a:p>
          <a:r>
            <a:rPr lang="en-US" sz="2200" b="0" dirty="0">
              <a:solidFill>
                <a:schemeClr val="tx2"/>
              </a:solidFill>
            </a:rPr>
            <a:t>Chemical testers</a:t>
          </a:r>
        </a:p>
      </dgm:t>
    </dgm:pt>
    <dgm:pt modelId="{B578BA71-7A9B-4B89-887E-4C02D0B82CB7}" type="parTrans" cxnId="{EEACB1CF-62E9-4634-A844-6A2143B5322C}">
      <dgm:prSet/>
      <dgm:spPr/>
      <dgm:t>
        <a:bodyPr/>
        <a:lstStyle/>
        <a:p>
          <a:endParaRPr lang="en-US"/>
        </a:p>
      </dgm:t>
    </dgm:pt>
    <dgm:pt modelId="{45FD8FDF-D11D-4508-9906-FA63F4881463}" type="sibTrans" cxnId="{EEACB1CF-62E9-4634-A844-6A2143B5322C}">
      <dgm:prSet/>
      <dgm:spPr/>
      <dgm:t>
        <a:bodyPr/>
        <a:lstStyle/>
        <a:p>
          <a:endParaRPr lang="en-US"/>
        </a:p>
      </dgm:t>
    </dgm:pt>
    <dgm:pt modelId="{155BF75C-20BB-43E8-AC22-D406026A643E}">
      <dgm:prSet phldrT="[Text]"/>
      <dgm:spPr/>
      <dgm:t>
        <a:bodyPr/>
        <a:lstStyle/>
        <a:p>
          <a:r>
            <a:rPr lang="en-US" b="0" dirty="0"/>
            <a:t>Rapid flow</a:t>
          </a:r>
        </a:p>
      </dgm:t>
    </dgm:pt>
    <dgm:pt modelId="{86E5C3DB-7B5B-4157-8293-4484F2E05C94}" type="parTrans" cxnId="{6D00FD3D-65B5-400D-917D-1ED191F43725}">
      <dgm:prSet/>
      <dgm:spPr/>
      <dgm:t>
        <a:bodyPr/>
        <a:lstStyle/>
        <a:p>
          <a:endParaRPr lang="en-US"/>
        </a:p>
      </dgm:t>
    </dgm:pt>
    <dgm:pt modelId="{CE439CB5-5215-4F82-AE0A-202ECC217D90}" type="sibTrans" cxnId="{6D00FD3D-65B5-400D-917D-1ED191F43725}">
      <dgm:prSet/>
      <dgm:spPr/>
      <dgm:t>
        <a:bodyPr/>
        <a:lstStyle/>
        <a:p>
          <a:endParaRPr lang="en-US"/>
        </a:p>
      </dgm:t>
    </dgm:pt>
    <dgm:pt modelId="{E3607F34-3FFC-4927-AC22-7831A3B3A78B}">
      <dgm:prSet/>
      <dgm:spPr/>
      <dgm:t>
        <a:bodyPr/>
        <a:lstStyle/>
        <a:p>
          <a:r>
            <a:rPr lang="en-US" b="0" dirty="0"/>
            <a:t>No cost</a:t>
          </a:r>
        </a:p>
      </dgm:t>
    </dgm:pt>
    <dgm:pt modelId="{D0FA3860-DB8C-42F0-9A95-A9996667D21C}" type="parTrans" cxnId="{F2969092-6317-46EF-BA9C-A179031B0C62}">
      <dgm:prSet/>
      <dgm:spPr/>
      <dgm:t>
        <a:bodyPr/>
        <a:lstStyle/>
        <a:p>
          <a:endParaRPr lang="en-US"/>
        </a:p>
      </dgm:t>
    </dgm:pt>
    <dgm:pt modelId="{15EF0ED8-2130-4B5C-9C55-C63FF8C294B0}" type="sibTrans" cxnId="{F2969092-6317-46EF-BA9C-A179031B0C62}">
      <dgm:prSet/>
      <dgm:spPr/>
      <dgm:t>
        <a:bodyPr/>
        <a:lstStyle/>
        <a:p>
          <a:endParaRPr lang="en-US"/>
        </a:p>
      </dgm:t>
    </dgm:pt>
    <dgm:pt modelId="{51C687B3-C31B-48BC-8A08-9BAFAF794583}">
      <dgm:prSet/>
      <dgm:spPr/>
      <dgm:t>
        <a:bodyPr/>
        <a:lstStyle/>
        <a:p>
          <a:r>
            <a:rPr lang="en-US" b="0" dirty="0"/>
            <a:t>Minimum inconvenient</a:t>
          </a:r>
        </a:p>
      </dgm:t>
    </dgm:pt>
    <dgm:pt modelId="{A580C318-D282-4C44-A3E8-F056940F8254}" type="parTrans" cxnId="{5AED99AE-9E0B-4767-BA81-8FE96C9FD4C5}">
      <dgm:prSet/>
      <dgm:spPr/>
      <dgm:t>
        <a:bodyPr/>
        <a:lstStyle/>
        <a:p>
          <a:endParaRPr lang="en-US"/>
        </a:p>
      </dgm:t>
    </dgm:pt>
    <dgm:pt modelId="{AB83123B-2968-49C3-9843-C563B1638DD3}" type="sibTrans" cxnId="{5AED99AE-9E0B-4767-BA81-8FE96C9FD4C5}">
      <dgm:prSet/>
      <dgm:spPr/>
      <dgm:t>
        <a:bodyPr/>
        <a:lstStyle/>
        <a:p>
          <a:endParaRPr lang="en-US"/>
        </a:p>
      </dgm:t>
    </dgm:pt>
    <dgm:pt modelId="{B45174FD-7512-407A-9B04-1092E7B43822}">
      <dgm:prSet/>
      <dgm:spPr/>
      <dgm:t>
        <a:bodyPr/>
        <a:lstStyle/>
        <a:p>
          <a:r>
            <a:rPr lang="en-US" b="0" dirty="0"/>
            <a:t>High Risk</a:t>
          </a:r>
        </a:p>
      </dgm:t>
    </dgm:pt>
    <dgm:pt modelId="{D18E7F40-1D0A-410E-9AEB-8B98D2032D87}" type="parTrans" cxnId="{E030CCC3-86EA-48DE-9693-073F899C0664}">
      <dgm:prSet/>
      <dgm:spPr/>
      <dgm:t>
        <a:bodyPr/>
        <a:lstStyle/>
        <a:p>
          <a:endParaRPr lang="en-US"/>
        </a:p>
      </dgm:t>
    </dgm:pt>
    <dgm:pt modelId="{03D211F5-8D5D-4871-BC2B-F45B96E458B5}" type="sibTrans" cxnId="{E030CCC3-86EA-48DE-9693-073F899C0664}">
      <dgm:prSet/>
      <dgm:spPr/>
      <dgm:t>
        <a:bodyPr/>
        <a:lstStyle/>
        <a:p>
          <a:endParaRPr lang="en-US"/>
        </a:p>
      </dgm:t>
    </dgm:pt>
    <dgm:pt modelId="{AA8D0B82-98AB-4536-AB85-6A7D68AEA325}">
      <dgm:prSet/>
      <dgm:spPr/>
      <dgm:t>
        <a:bodyPr/>
        <a:lstStyle/>
        <a:p>
          <a:r>
            <a:rPr lang="en-US" b="0" dirty="0"/>
            <a:t>Low cost</a:t>
          </a:r>
        </a:p>
      </dgm:t>
    </dgm:pt>
    <dgm:pt modelId="{ABEEC5ED-E9C6-47F9-8CE9-B84B01E530A2}" type="parTrans" cxnId="{22320717-AEC0-4F4B-A795-CE01F713F62B}">
      <dgm:prSet/>
      <dgm:spPr/>
      <dgm:t>
        <a:bodyPr/>
        <a:lstStyle/>
        <a:p>
          <a:endParaRPr lang="en-US"/>
        </a:p>
      </dgm:t>
    </dgm:pt>
    <dgm:pt modelId="{636E5D89-D4A5-4F6B-8AC8-BB8559304ED0}" type="sibTrans" cxnId="{22320717-AEC0-4F4B-A795-CE01F713F62B}">
      <dgm:prSet/>
      <dgm:spPr/>
      <dgm:t>
        <a:bodyPr/>
        <a:lstStyle/>
        <a:p>
          <a:endParaRPr lang="en-US"/>
        </a:p>
      </dgm:t>
    </dgm:pt>
    <dgm:pt modelId="{AEF49FDA-D94F-4EBF-8CC0-918CD6653003}">
      <dgm:prSet/>
      <dgm:spPr/>
      <dgm:t>
        <a:bodyPr/>
        <a:lstStyle/>
        <a:p>
          <a:r>
            <a:rPr lang="en-US" b="0" dirty="0"/>
            <a:t>Human factor</a:t>
          </a:r>
        </a:p>
      </dgm:t>
    </dgm:pt>
    <dgm:pt modelId="{0AC0ABAF-FCBA-41A9-8388-E1982B326F05}" type="parTrans" cxnId="{5750E626-CE97-4BB2-89C0-C50A9F4B1EAD}">
      <dgm:prSet/>
      <dgm:spPr/>
      <dgm:t>
        <a:bodyPr/>
        <a:lstStyle/>
        <a:p>
          <a:endParaRPr lang="en-US"/>
        </a:p>
      </dgm:t>
    </dgm:pt>
    <dgm:pt modelId="{27E92DED-181C-4CB3-A1B3-B2F37C3E15D9}" type="sibTrans" cxnId="{5750E626-CE97-4BB2-89C0-C50A9F4B1EAD}">
      <dgm:prSet/>
      <dgm:spPr/>
      <dgm:t>
        <a:bodyPr/>
        <a:lstStyle/>
        <a:p>
          <a:endParaRPr lang="en-US"/>
        </a:p>
      </dgm:t>
    </dgm:pt>
    <dgm:pt modelId="{46FE162A-8D0F-4B13-97EE-0322C3CBC0CD}">
      <dgm:prSet/>
      <dgm:spPr/>
      <dgm:t>
        <a:bodyPr/>
        <a:lstStyle/>
        <a:p>
          <a:pPr rtl="0"/>
          <a:r>
            <a:rPr lang="en-US" b="0" dirty="0"/>
            <a:t>Expiry date</a:t>
          </a:r>
        </a:p>
      </dgm:t>
    </dgm:pt>
    <dgm:pt modelId="{C56A3ABF-982E-4047-BA5A-DC5695FE0C8D}" type="parTrans" cxnId="{4025B91A-1FD9-4A67-BA07-325078186564}">
      <dgm:prSet/>
      <dgm:spPr/>
      <dgm:t>
        <a:bodyPr/>
        <a:lstStyle/>
        <a:p>
          <a:endParaRPr lang="en-US"/>
        </a:p>
      </dgm:t>
    </dgm:pt>
    <dgm:pt modelId="{56805A72-903A-4556-B820-B544EC7B6421}" type="sibTrans" cxnId="{4025B91A-1FD9-4A67-BA07-325078186564}">
      <dgm:prSet/>
      <dgm:spPr/>
      <dgm:t>
        <a:bodyPr/>
        <a:lstStyle/>
        <a:p>
          <a:endParaRPr lang="en-US"/>
        </a:p>
      </dgm:t>
    </dgm:pt>
    <dgm:pt modelId="{6AE8522F-14B8-4DEA-8925-4958A6C91926}">
      <dgm:prSet/>
      <dgm:spPr/>
      <dgm:t>
        <a:bodyPr/>
        <a:lstStyle/>
        <a:p>
          <a:r>
            <a:rPr lang="en-US" b="0" dirty="0"/>
            <a:t>Environment sensitive</a:t>
          </a:r>
        </a:p>
      </dgm:t>
    </dgm:pt>
    <dgm:pt modelId="{CF7D18AB-2951-45A1-A2EA-A9A3571CF803}" type="parTrans" cxnId="{D9BBD8CA-7E1F-4AAC-B641-7F3C5DFAB239}">
      <dgm:prSet/>
      <dgm:spPr/>
      <dgm:t>
        <a:bodyPr/>
        <a:lstStyle/>
        <a:p>
          <a:endParaRPr lang="en-US"/>
        </a:p>
      </dgm:t>
    </dgm:pt>
    <dgm:pt modelId="{E905C998-1FCB-4274-A60C-98DED50E4F1E}" type="sibTrans" cxnId="{D9BBD8CA-7E1F-4AAC-B641-7F3C5DFAB239}">
      <dgm:prSet/>
      <dgm:spPr/>
      <dgm:t>
        <a:bodyPr/>
        <a:lstStyle/>
        <a:p>
          <a:endParaRPr lang="en-US"/>
        </a:p>
      </dgm:t>
    </dgm:pt>
    <dgm:pt modelId="{782D19F7-C01A-4324-8018-5534DCECD891}">
      <dgm:prSet/>
      <dgm:spPr/>
      <dgm:t>
        <a:bodyPr/>
        <a:lstStyle/>
        <a:p>
          <a:r>
            <a:rPr lang="en-US" b="0" dirty="0"/>
            <a:t>Not relevant for liquids</a:t>
          </a:r>
        </a:p>
      </dgm:t>
    </dgm:pt>
    <dgm:pt modelId="{B0F00DF7-5900-47EB-A28A-B30593A8569D}" type="parTrans" cxnId="{B4A16DE3-4CA6-4607-B09E-38957002DB7C}">
      <dgm:prSet/>
      <dgm:spPr/>
      <dgm:t>
        <a:bodyPr/>
        <a:lstStyle/>
        <a:p>
          <a:endParaRPr lang="en-US"/>
        </a:p>
      </dgm:t>
    </dgm:pt>
    <dgm:pt modelId="{02B43486-33D9-4122-809B-96D3AB25A9B7}" type="sibTrans" cxnId="{B4A16DE3-4CA6-4607-B09E-38957002DB7C}">
      <dgm:prSet/>
      <dgm:spPr/>
      <dgm:t>
        <a:bodyPr/>
        <a:lstStyle/>
        <a:p>
          <a:endParaRPr lang="en-US"/>
        </a:p>
      </dgm:t>
    </dgm:pt>
    <dgm:pt modelId="{8D663EF8-2C11-498D-9FEA-16C51838928C}">
      <dgm:prSet phldrT="[Text]" custT="1"/>
      <dgm:spPr/>
      <dgm:t>
        <a:bodyPr/>
        <a:lstStyle/>
        <a:p>
          <a:r>
            <a:rPr lang="en-US" sz="2200" b="0" dirty="0">
              <a:solidFill>
                <a:schemeClr val="tx2"/>
              </a:solidFill>
            </a:rPr>
            <a:t>Laboratories</a:t>
          </a:r>
        </a:p>
      </dgm:t>
    </dgm:pt>
    <dgm:pt modelId="{7E9EA134-114B-4EB2-A4B5-0D99E7BD7E50}" type="sibTrans" cxnId="{ED8F4DEB-A9E9-49CE-A742-6621D804ADA3}">
      <dgm:prSet/>
      <dgm:spPr/>
      <dgm:t>
        <a:bodyPr/>
        <a:lstStyle/>
        <a:p>
          <a:endParaRPr lang="en-US"/>
        </a:p>
      </dgm:t>
    </dgm:pt>
    <dgm:pt modelId="{6E648DBB-4FBA-4A90-B2BA-0FF131AD9FC9}" type="parTrans" cxnId="{ED8F4DEB-A9E9-49CE-A742-6621D804ADA3}">
      <dgm:prSet/>
      <dgm:spPr/>
      <dgm:t>
        <a:bodyPr/>
        <a:lstStyle/>
        <a:p>
          <a:endParaRPr lang="en-US"/>
        </a:p>
      </dgm:t>
    </dgm:pt>
    <dgm:pt modelId="{961863BD-4441-43D5-9061-3523286ED802}">
      <dgm:prSet/>
      <dgm:spPr/>
      <dgm:t>
        <a:bodyPr/>
        <a:lstStyle/>
        <a:p>
          <a:r>
            <a:rPr lang="en-US" b="0" dirty="0"/>
            <a:t>Not in real time</a:t>
          </a:r>
        </a:p>
      </dgm:t>
    </dgm:pt>
    <dgm:pt modelId="{78E399FD-C60E-4870-870D-7C5C92FBC25B}" type="parTrans" cxnId="{040B5029-4C00-48B8-AF98-44258FBB788F}">
      <dgm:prSet/>
      <dgm:spPr/>
      <dgm:t>
        <a:bodyPr/>
        <a:lstStyle/>
        <a:p>
          <a:endParaRPr lang="en-US"/>
        </a:p>
      </dgm:t>
    </dgm:pt>
    <dgm:pt modelId="{82A847E4-E6B2-41D9-A92E-53F4CC1A0106}" type="sibTrans" cxnId="{040B5029-4C00-48B8-AF98-44258FBB788F}">
      <dgm:prSet/>
      <dgm:spPr/>
      <dgm:t>
        <a:bodyPr/>
        <a:lstStyle/>
        <a:p>
          <a:endParaRPr lang="en-US"/>
        </a:p>
      </dgm:t>
    </dgm:pt>
    <dgm:pt modelId="{29CAC1B0-2951-401A-9D18-150B253B8888}">
      <dgm:prSet/>
      <dgm:spPr/>
      <dgm:t>
        <a:bodyPr/>
        <a:lstStyle/>
        <a:p>
          <a:r>
            <a:rPr lang="en-US" b="0" dirty="0"/>
            <a:t>Expensive</a:t>
          </a:r>
        </a:p>
      </dgm:t>
    </dgm:pt>
    <dgm:pt modelId="{CB9590E9-EB8E-447A-9D8C-F3FF492CAD24}" type="parTrans" cxnId="{7A607793-310F-4BCC-802F-37FCE2B5E7CA}">
      <dgm:prSet/>
      <dgm:spPr/>
      <dgm:t>
        <a:bodyPr/>
        <a:lstStyle/>
        <a:p>
          <a:endParaRPr lang="en-US"/>
        </a:p>
      </dgm:t>
    </dgm:pt>
    <dgm:pt modelId="{F28079F9-1D13-46E5-844D-0B9E08DACA43}" type="sibTrans" cxnId="{7A607793-310F-4BCC-802F-37FCE2B5E7CA}">
      <dgm:prSet/>
      <dgm:spPr/>
      <dgm:t>
        <a:bodyPr/>
        <a:lstStyle/>
        <a:p>
          <a:endParaRPr lang="en-US"/>
        </a:p>
      </dgm:t>
    </dgm:pt>
    <dgm:pt modelId="{FDB91708-6413-4F47-B104-613DC458E7DE}">
      <dgm:prSet phldrT="[Text]" custT="1"/>
      <dgm:spPr/>
      <dgm:t>
        <a:bodyPr/>
        <a:lstStyle/>
        <a:p>
          <a:r>
            <a:rPr lang="en-US" sz="2200" b="0" dirty="0">
              <a:solidFill>
                <a:schemeClr val="tx2"/>
              </a:solidFill>
            </a:rPr>
            <a:t>FTIR</a:t>
          </a:r>
        </a:p>
      </dgm:t>
    </dgm:pt>
    <dgm:pt modelId="{DBF23B98-F2F4-4211-A7F8-3CF9789D3B71}" type="parTrans" cxnId="{DF28E82E-CE0E-474A-BB29-3ED969B37048}">
      <dgm:prSet/>
      <dgm:spPr/>
      <dgm:t>
        <a:bodyPr/>
        <a:lstStyle/>
        <a:p>
          <a:endParaRPr lang="en-US"/>
        </a:p>
      </dgm:t>
    </dgm:pt>
    <dgm:pt modelId="{0A23B7E6-8EBB-487D-B396-ED542901897B}" type="sibTrans" cxnId="{DF28E82E-CE0E-474A-BB29-3ED969B37048}">
      <dgm:prSet/>
      <dgm:spPr/>
      <dgm:t>
        <a:bodyPr/>
        <a:lstStyle/>
        <a:p>
          <a:endParaRPr lang="en-US"/>
        </a:p>
      </dgm:t>
    </dgm:pt>
    <dgm:pt modelId="{2E34706F-883B-4BA0-8B22-7C1742D63008}">
      <dgm:prSet phldrT="[Text]"/>
      <dgm:spPr/>
      <dgm:t>
        <a:bodyPr/>
        <a:lstStyle/>
        <a:p>
          <a:r>
            <a:rPr lang="en-US" b="0" dirty="0"/>
            <a:t>Waiting list</a:t>
          </a:r>
        </a:p>
      </dgm:t>
    </dgm:pt>
    <dgm:pt modelId="{38B4D681-BD04-4279-876F-B6EE74029D65}" type="parTrans" cxnId="{131F3464-F1D1-4DCB-B7EF-96D71C40DAA5}">
      <dgm:prSet/>
      <dgm:spPr/>
      <dgm:t>
        <a:bodyPr/>
        <a:lstStyle/>
        <a:p>
          <a:endParaRPr lang="en-US"/>
        </a:p>
      </dgm:t>
    </dgm:pt>
    <dgm:pt modelId="{AD95FAE9-8A3D-4C33-807B-F6E3EE918DE9}" type="sibTrans" cxnId="{131F3464-F1D1-4DCB-B7EF-96D71C40DAA5}">
      <dgm:prSet/>
      <dgm:spPr/>
      <dgm:t>
        <a:bodyPr/>
        <a:lstStyle/>
        <a:p>
          <a:endParaRPr lang="en-US"/>
        </a:p>
      </dgm:t>
    </dgm:pt>
    <dgm:pt modelId="{309A0533-8E3F-429F-9E03-585F9AE7792E}">
      <dgm:prSet custT="1"/>
      <dgm:spPr/>
      <dgm:t>
        <a:bodyPr/>
        <a:lstStyle/>
        <a:p>
          <a:r>
            <a:rPr lang="en-US" sz="2200" b="0" dirty="0">
              <a:solidFill>
                <a:schemeClr val="tx2"/>
              </a:solidFill>
            </a:rPr>
            <a:t>Raman</a:t>
          </a:r>
        </a:p>
      </dgm:t>
    </dgm:pt>
    <dgm:pt modelId="{D9BAF370-947A-405B-9107-0BC6B9F0E633}" type="parTrans" cxnId="{3C506A3A-5405-4064-9035-CD178009B074}">
      <dgm:prSet/>
      <dgm:spPr/>
      <dgm:t>
        <a:bodyPr/>
        <a:lstStyle/>
        <a:p>
          <a:endParaRPr lang="en-US"/>
        </a:p>
      </dgm:t>
    </dgm:pt>
    <dgm:pt modelId="{9BB804B6-243F-4103-BB13-FC372396E2F5}" type="sibTrans" cxnId="{3C506A3A-5405-4064-9035-CD178009B074}">
      <dgm:prSet/>
      <dgm:spPr/>
      <dgm:t>
        <a:bodyPr/>
        <a:lstStyle/>
        <a:p>
          <a:endParaRPr lang="en-US"/>
        </a:p>
      </dgm:t>
    </dgm:pt>
    <dgm:pt modelId="{F7E3D931-6F10-4008-A4FD-C960EC707561}">
      <dgm:prSet phldrT="[Text]" custT="1"/>
      <dgm:spPr/>
      <dgm:t>
        <a:bodyPr/>
        <a:lstStyle/>
        <a:p>
          <a:r>
            <a:rPr lang="en-US" sz="1800" b="0" dirty="0"/>
            <a:t>Accurate, Fast</a:t>
          </a:r>
        </a:p>
      </dgm:t>
    </dgm:pt>
    <dgm:pt modelId="{B37A5A6F-73A0-46D4-B7DD-43F865AD8EA8}" type="parTrans" cxnId="{E7811868-E9DB-4EDC-9695-AC9C3DBB6CCB}">
      <dgm:prSet/>
      <dgm:spPr/>
      <dgm:t>
        <a:bodyPr/>
        <a:lstStyle/>
        <a:p>
          <a:endParaRPr lang="en-US"/>
        </a:p>
      </dgm:t>
    </dgm:pt>
    <dgm:pt modelId="{0B2E17EB-5FAE-4F84-BCD8-67B6D094D6A1}" type="sibTrans" cxnId="{E7811868-E9DB-4EDC-9695-AC9C3DBB6CCB}">
      <dgm:prSet/>
      <dgm:spPr/>
      <dgm:t>
        <a:bodyPr/>
        <a:lstStyle/>
        <a:p>
          <a:endParaRPr lang="en-US"/>
        </a:p>
      </dgm:t>
    </dgm:pt>
    <dgm:pt modelId="{EF27CE0C-4C64-4674-9045-7E80FF06BB47}">
      <dgm:prSet phldrT="[Text]" custT="1"/>
      <dgm:spPr/>
      <dgm:t>
        <a:bodyPr/>
        <a:lstStyle/>
        <a:p>
          <a:r>
            <a:rPr lang="en-US" sz="1800" b="0" dirty="0"/>
            <a:t>Excels with Liquids</a:t>
          </a:r>
        </a:p>
      </dgm:t>
    </dgm:pt>
    <dgm:pt modelId="{F7DD26DD-F663-4F7D-859D-296108668B16}" type="parTrans" cxnId="{D5534457-9D25-4B4F-AC53-DD4C3937B9A1}">
      <dgm:prSet/>
      <dgm:spPr/>
      <dgm:t>
        <a:bodyPr/>
        <a:lstStyle/>
        <a:p>
          <a:endParaRPr lang="en-US"/>
        </a:p>
      </dgm:t>
    </dgm:pt>
    <dgm:pt modelId="{EADD8064-7A4D-4F6A-95A1-DFB7011D6921}" type="sibTrans" cxnId="{D5534457-9D25-4B4F-AC53-DD4C3937B9A1}">
      <dgm:prSet/>
      <dgm:spPr/>
      <dgm:t>
        <a:bodyPr/>
        <a:lstStyle/>
        <a:p>
          <a:endParaRPr lang="en-US"/>
        </a:p>
      </dgm:t>
    </dgm:pt>
    <dgm:pt modelId="{595FD72E-AA43-4D42-8194-BE86748BB266}">
      <dgm:prSet phldrT="[Text]" custT="1"/>
      <dgm:spPr/>
      <dgm:t>
        <a:bodyPr/>
        <a:lstStyle/>
        <a:p>
          <a:r>
            <a:rPr lang="en-US" sz="1800" b="0" dirty="0"/>
            <a:t>Extendable DB,10k+</a:t>
          </a:r>
        </a:p>
      </dgm:t>
    </dgm:pt>
    <dgm:pt modelId="{59CE2891-0D66-4486-A957-F3659D969C86}" type="parTrans" cxnId="{A499C9E5-F7A6-4201-BB8F-26F94A935E4D}">
      <dgm:prSet/>
      <dgm:spPr/>
      <dgm:t>
        <a:bodyPr/>
        <a:lstStyle/>
        <a:p>
          <a:endParaRPr lang="en-US"/>
        </a:p>
      </dgm:t>
    </dgm:pt>
    <dgm:pt modelId="{6BDA8559-7182-47F7-A8AF-FDB60E2309DF}" type="sibTrans" cxnId="{A499C9E5-F7A6-4201-BB8F-26F94A935E4D}">
      <dgm:prSet/>
      <dgm:spPr/>
      <dgm:t>
        <a:bodyPr/>
        <a:lstStyle/>
        <a:p>
          <a:endParaRPr lang="en-US"/>
        </a:p>
      </dgm:t>
    </dgm:pt>
    <dgm:pt modelId="{8EA0CBBF-F725-43C9-9E51-9570A8233E48}">
      <dgm:prSet phldrT="[Text]" custT="1"/>
      <dgm:spPr/>
      <dgm:t>
        <a:bodyPr/>
        <a:lstStyle/>
        <a:p>
          <a:r>
            <a:rPr lang="en-US" sz="1800" b="0" dirty="0"/>
            <a:t>Accurate</a:t>
          </a:r>
        </a:p>
      </dgm:t>
    </dgm:pt>
    <dgm:pt modelId="{A14FBA00-821A-4BFF-9ED2-05EE5B66C28A}" type="parTrans" cxnId="{EDC5200C-E06F-49FA-B7FD-A7AA971A7EEA}">
      <dgm:prSet/>
      <dgm:spPr/>
      <dgm:t>
        <a:bodyPr/>
        <a:lstStyle/>
        <a:p>
          <a:endParaRPr lang="en-US"/>
        </a:p>
      </dgm:t>
    </dgm:pt>
    <dgm:pt modelId="{0D7AB0DD-C1B8-4C3F-A9E6-E8BB9CB15AFE}" type="sibTrans" cxnId="{EDC5200C-E06F-49FA-B7FD-A7AA971A7EEA}">
      <dgm:prSet/>
      <dgm:spPr/>
      <dgm:t>
        <a:bodyPr/>
        <a:lstStyle/>
        <a:p>
          <a:endParaRPr lang="en-US"/>
        </a:p>
      </dgm:t>
    </dgm:pt>
    <dgm:pt modelId="{B858EB18-A91A-45FD-A0D0-5D49917D4C6D}">
      <dgm:prSet phldrT="[Text]" custT="1"/>
      <dgm:spPr/>
      <dgm:t>
        <a:bodyPr/>
        <a:lstStyle/>
        <a:p>
          <a:r>
            <a:rPr lang="en-US" sz="1800" b="0" dirty="0"/>
            <a:t>No Traces &amp; Vapors</a:t>
          </a:r>
        </a:p>
      </dgm:t>
    </dgm:pt>
    <dgm:pt modelId="{44F30485-6924-40A7-BD9C-02A64916E030}" type="parTrans" cxnId="{DB1B9A48-9222-4B23-BD16-C415F62C0409}">
      <dgm:prSet/>
      <dgm:spPr/>
      <dgm:t>
        <a:bodyPr/>
        <a:lstStyle/>
        <a:p>
          <a:endParaRPr lang="en-US"/>
        </a:p>
      </dgm:t>
    </dgm:pt>
    <dgm:pt modelId="{749DC82B-E429-409B-9B5A-032C07EDFBFB}" type="sibTrans" cxnId="{DB1B9A48-9222-4B23-BD16-C415F62C0409}">
      <dgm:prSet/>
      <dgm:spPr/>
      <dgm:t>
        <a:bodyPr/>
        <a:lstStyle/>
        <a:p>
          <a:endParaRPr lang="en-US"/>
        </a:p>
      </dgm:t>
    </dgm:pt>
    <dgm:pt modelId="{50B6DD42-E709-4924-9435-E520DE0D2982}">
      <dgm:prSet phldrT="[Text]" custT="1"/>
      <dgm:spPr/>
      <dgm:t>
        <a:bodyPr/>
        <a:lstStyle/>
        <a:p>
          <a:r>
            <a:rPr lang="en-US" sz="1800" b="0" dirty="0"/>
            <a:t>Preparations</a:t>
          </a:r>
        </a:p>
      </dgm:t>
    </dgm:pt>
    <dgm:pt modelId="{46022345-CCD3-4D71-AA05-E7D346986BB9}" type="parTrans" cxnId="{6680A9F9-89AD-4B56-BC01-438BA66E421A}">
      <dgm:prSet/>
      <dgm:spPr/>
      <dgm:t>
        <a:bodyPr/>
        <a:lstStyle/>
        <a:p>
          <a:endParaRPr lang="en-US"/>
        </a:p>
      </dgm:t>
    </dgm:pt>
    <dgm:pt modelId="{62EEA580-8D1E-4C8B-B84E-47F4175FF09A}" type="sibTrans" cxnId="{6680A9F9-89AD-4B56-BC01-438BA66E421A}">
      <dgm:prSet/>
      <dgm:spPr/>
      <dgm:t>
        <a:bodyPr/>
        <a:lstStyle/>
        <a:p>
          <a:endParaRPr lang="en-US"/>
        </a:p>
      </dgm:t>
    </dgm:pt>
    <dgm:pt modelId="{F46FE05E-64B9-4AF2-8575-35873D433441}">
      <dgm:prSet phldrT="[Text]" custT="1"/>
      <dgm:spPr/>
      <dgm:t>
        <a:bodyPr/>
        <a:lstStyle/>
        <a:p>
          <a:r>
            <a:rPr lang="en-US" sz="1800" b="0" dirty="0"/>
            <a:t>Water</a:t>
          </a:r>
        </a:p>
      </dgm:t>
    </dgm:pt>
    <dgm:pt modelId="{4E6C2518-4233-4A2E-8F61-DD2B7A2F61AE}" type="parTrans" cxnId="{4FF11091-991D-4EF7-8DF7-7A67F6464CAE}">
      <dgm:prSet/>
      <dgm:spPr/>
      <dgm:t>
        <a:bodyPr/>
        <a:lstStyle/>
        <a:p>
          <a:endParaRPr lang="en-US"/>
        </a:p>
      </dgm:t>
    </dgm:pt>
    <dgm:pt modelId="{F990A51E-637B-4613-A02F-5E9E712EFC8B}" type="sibTrans" cxnId="{4FF11091-991D-4EF7-8DF7-7A67F6464CAE}">
      <dgm:prSet/>
      <dgm:spPr/>
      <dgm:t>
        <a:bodyPr/>
        <a:lstStyle/>
        <a:p>
          <a:endParaRPr lang="en-US"/>
        </a:p>
      </dgm:t>
    </dgm:pt>
    <dgm:pt modelId="{8C61A994-D3C8-4FDC-A392-1C2935D0D5C5}">
      <dgm:prSet phldrT="[Text]" custT="1"/>
      <dgm:spPr/>
      <dgm:t>
        <a:bodyPr/>
        <a:lstStyle/>
        <a:p>
          <a:r>
            <a:rPr lang="en-US" sz="1800" b="0" i="0" dirty="0"/>
            <a:t>Fluorescence</a:t>
          </a:r>
          <a:endParaRPr lang="en-US" sz="1800" b="0" dirty="0"/>
        </a:p>
      </dgm:t>
    </dgm:pt>
    <dgm:pt modelId="{D599B330-0EF4-4AEE-8AC2-A67A0A3C4C1C}" type="parTrans" cxnId="{9C2A7018-95B8-46F6-A8D7-9F58FFD3B2F8}">
      <dgm:prSet/>
      <dgm:spPr/>
      <dgm:t>
        <a:bodyPr/>
        <a:lstStyle/>
        <a:p>
          <a:endParaRPr lang="en-US"/>
        </a:p>
      </dgm:t>
    </dgm:pt>
    <dgm:pt modelId="{94E81253-2E2E-469F-AE22-9BC70C3E6DAF}" type="sibTrans" cxnId="{9C2A7018-95B8-46F6-A8D7-9F58FFD3B2F8}">
      <dgm:prSet/>
      <dgm:spPr/>
      <dgm:t>
        <a:bodyPr/>
        <a:lstStyle/>
        <a:p>
          <a:endParaRPr lang="en-US"/>
        </a:p>
      </dgm:t>
    </dgm:pt>
    <dgm:pt modelId="{F371F9E4-B7E9-4843-9ACB-3E8264CCC179}" type="pres">
      <dgm:prSet presAssocID="{7EE79527-596D-43EA-985A-17FC99EFF288}" presName="theList" presStyleCnt="0">
        <dgm:presLayoutVars>
          <dgm:dir/>
          <dgm:animLvl val="lvl"/>
          <dgm:resizeHandles val="exact"/>
        </dgm:presLayoutVars>
      </dgm:prSet>
      <dgm:spPr/>
    </dgm:pt>
    <dgm:pt modelId="{9E948BA0-4AF0-4484-A0BC-0ED6FE8F0249}" type="pres">
      <dgm:prSet presAssocID="{587C375B-33F3-4260-AFC0-BB008468DCBB}" presName="compNode" presStyleCnt="0"/>
      <dgm:spPr/>
    </dgm:pt>
    <dgm:pt modelId="{FA3A712E-975F-49B3-8525-F89C2BFE8D23}" type="pres">
      <dgm:prSet presAssocID="{587C375B-33F3-4260-AFC0-BB008468DCBB}" presName="aNode" presStyleLbl="bgShp" presStyleIdx="0" presStyleCnt="6"/>
      <dgm:spPr/>
    </dgm:pt>
    <dgm:pt modelId="{C779DBA3-4628-48B4-B244-17C13F8040EF}" type="pres">
      <dgm:prSet presAssocID="{587C375B-33F3-4260-AFC0-BB008468DCBB}" presName="textNode" presStyleLbl="bgShp" presStyleIdx="0" presStyleCnt="6"/>
      <dgm:spPr/>
    </dgm:pt>
    <dgm:pt modelId="{FF930BE5-0F58-4DDB-ABD6-51DD196F5565}" type="pres">
      <dgm:prSet presAssocID="{587C375B-33F3-4260-AFC0-BB008468DCBB}" presName="compChildNode" presStyleCnt="0"/>
      <dgm:spPr/>
    </dgm:pt>
    <dgm:pt modelId="{FBF8F2F9-6D2E-4998-9B03-72FA7CB7AA2A}" type="pres">
      <dgm:prSet presAssocID="{587C375B-33F3-4260-AFC0-BB008468DCBB}" presName="theInnerList" presStyleCnt="0"/>
      <dgm:spPr/>
    </dgm:pt>
    <dgm:pt modelId="{1C985FDE-62B8-4281-A95D-D138C96A1DFE}" type="pres">
      <dgm:prSet presAssocID="{155BF75C-20BB-43E8-AC22-D406026A643E}" presName="childNode" presStyleLbl="node1" presStyleIdx="0" presStyleCnt="24">
        <dgm:presLayoutVars>
          <dgm:bulletEnabled val="1"/>
        </dgm:presLayoutVars>
      </dgm:prSet>
      <dgm:spPr/>
    </dgm:pt>
    <dgm:pt modelId="{5328A829-31A1-4201-B1F5-88DD71FE122F}" type="pres">
      <dgm:prSet presAssocID="{155BF75C-20BB-43E8-AC22-D406026A643E}" presName="aSpace2" presStyleCnt="0"/>
      <dgm:spPr/>
    </dgm:pt>
    <dgm:pt modelId="{1B5F6DBB-4481-4B43-84E2-269C0BE647E8}" type="pres">
      <dgm:prSet presAssocID="{E3607F34-3FFC-4927-AC22-7831A3B3A78B}" presName="childNode" presStyleLbl="node1" presStyleIdx="1" presStyleCnt="24">
        <dgm:presLayoutVars>
          <dgm:bulletEnabled val="1"/>
        </dgm:presLayoutVars>
      </dgm:prSet>
      <dgm:spPr/>
    </dgm:pt>
    <dgm:pt modelId="{A810D49A-E4AE-46CB-A648-D112A619733A}" type="pres">
      <dgm:prSet presAssocID="{E3607F34-3FFC-4927-AC22-7831A3B3A78B}" presName="aSpace2" presStyleCnt="0"/>
      <dgm:spPr/>
    </dgm:pt>
    <dgm:pt modelId="{8C4A5868-C496-4C09-8E42-32E3665FFC5C}" type="pres">
      <dgm:prSet presAssocID="{51C687B3-C31B-48BC-8A08-9BAFAF794583}" presName="childNode" presStyleLbl="node1" presStyleIdx="2" presStyleCnt="24">
        <dgm:presLayoutVars>
          <dgm:bulletEnabled val="1"/>
        </dgm:presLayoutVars>
      </dgm:prSet>
      <dgm:spPr/>
    </dgm:pt>
    <dgm:pt modelId="{61F86574-42A3-4FBD-9791-9F89CD1B898D}" type="pres">
      <dgm:prSet presAssocID="{51C687B3-C31B-48BC-8A08-9BAFAF794583}" presName="aSpace2" presStyleCnt="0"/>
      <dgm:spPr/>
    </dgm:pt>
    <dgm:pt modelId="{1EA63151-DCD1-4597-BE34-E6A56EFC43DA}" type="pres">
      <dgm:prSet presAssocID="{B45174FD-7512-407A-9B04-1092E7B43822}" presName="childNode" presStyleLbl="node1" presStyleIdx="3" presStyleCnt="24">
        <dgm:presLayoutVars>
          <dgm:bulletEnabled val="1"/>
        </dgm:presLayoutVars>
      </dgm:prSet>
      <dgm:spPr/>
    </dgm:pt>
    <dgm:pt modelId="{3402E387-FC3A-4A89-9B09-F9264B0AE2FA}" type="pres">
      <dgm:prSet presAssocID="{587C375B-33F3-4260-AFC0-BB008468DCBB}" presName="aSpace" presStyleCnt="0"/>
      <dgm:spPr/>
    </dgm:pt>
    <dgm:pt modelId="{B07AD3AB-8DC9-42E7-9158-0A27B61FE762}" type="pres">
      <dgm:prSet presAssocID="{4A902944-5E3D-4643-96C1-06071DDF42A6}" presName="compNode" presStyleCnt="0"/>
      <dgm:spPr/>
    </dgm:pt>
    <dgm:pt modelId="{7C63E360-65E4-4E5C-9149-A0ABCA9DE3F0}" type="pres">
      <dgm:prSet presAssocID="{4A902944-5E3D-4643-96C1-06071DDF42A6}" presName="aNode" presStyleLbl="bgShp" presStyleIdx="1" presStyleCnt="6"/>
      <dgm:spPr/>
    </dgm:pt>
    <dgm:pt modelId="{18A6E202-74F0-49E7-BA3B-96A1DD574362}" type="pres">
      <dgm:prSet presAssocID="{4A902944-5E3D-4643-96C1-06071DDF42A6}" presName="textNode" presStyleLbl="bgShp" presStyleIdx="1" presStyleCnt="6"/>
      <dgm:spPr/>
    </dgm:pt>
    <dgm:pt modelId="{F22AEE1C-064F-4CFF-AF52-95B4DA9A28F7}" type="pres">
      <dgm:prSet presAssocID="{4A902944-5E3D-4643-96C1-06071DDF42A6}" presName="compChildNode" presStyleCnt="0"/>
      <dgm:spPr/>
    </dgm:pt>
    <dgm:pt modelId="{0804EA5B-F82E-4993-BF2F-34B880430504}" type="pres">
      <dgm:prSet presAssocID="{4A902944-5E3D-4643-96C1-06071DDF42A6}" presName="theInnerList" presStyleCnt="0"/>
      <dgm:spPr/>
    </dgm:pt>
    <dgm:pt modelId="{027EB67E-5CE9-4C25-9383-D8D19314B57F}" type="pres">
      <dgm:prSet presAssocID="{8E7CEF9B-DAC8-4B0F-97D2-F0D3B7F514A4}" presName="childNode" presStyleLbl="node1" presStyleIdx="4" presStyleCnt="24">
        <dgm:presLayoutVars>
          <dgm:bulletEnabled val="1"/>
        </dgm:presLayoutVars>
      </dgm:prSet>
      <dgm:spPr/>
    </dgm:pt>
    <dgm:pt modelId="{7DCE74D1-BABC-4982-A564-2909C84F1954}" type="pres">
      <dgm:prSet presAssocID="{8E7CEF9B-DAC8-4B0F-97D2-F0D3B7F514A4}" presName="aSpace2" presStyleCnt="0"/>
      <dgm:spPr/>
    </dgm:pt>
    <dgm:pt modelId="{C3CB2282-CBB4-47C2-8E5B-12BDDD053940}" type="pres">
      <dgm:prSet presAssocID="{AA8D0B82-98AB-4536-AB85-6A7D68AEA325}" presName="childNode" presStyleLbl="node1" presStyleIdx="5" presStyleCnt="24">
        <dgm:presLayoutVars>
          <dgm:bulletEnabled val="1"/>
        </dgm:presLayoutVars>
      </dgm:prSet>
      <dgm:spPr/>
    </dgm:pt>
    <dgm:pt modelId="{8E543DDD-F257-4F4D-AAD4-415CE3DB0D6F}" type="pres">
      <dgm:prSet presAssocID="{AA8D0B82-98AB-4536-AB85-6A7D68AEA325}" presName="aSpace2" presStyleCnt="0"/>
      <dgm:spPr/>
    </dgm:pt>
    <dgm:pt modelId="{58F3F58C-427C-4EBE-9593-AF0CCBCB650D}" type="pres">
      <dgm:prSet presAssocID="{AEF49FDA-D94F-4EBF-8CC0-918CD6653003}" presName="childNode" presStyleLbl="node1" presStyleIdx="6" presStyleCnt="24">
        <dgm:presLayoutVars>
          <dgm:bulletEnabled val="1"/>
        </dgm:presLayoutVars>
      </dgm:prSet>
      <dgm:spPr/>
    </dgm:pt>
    <dgm:pt modelId="{B382C1ED-A388-43C9-AB54-C628D6168ADF}" type="pres">
      <dgm:prSet presAssocID="{AEF49FDA-D94F-4EBF-8CC0-918CD6653003}" presName="aSpace2" presStyleCnt="0"/>
      <dgm:spPr/>
    </dgm:pt>
    <dgm:pt modelId="{A37BA661-6130-43EF-A7A7-02C8D67E9A01}" type="pres">
      <dgm:prSet presAssocID="{46FE162A-8D0F-4B13-97EE-0322C3CBC0CD}" presName="childNode" presStyleLbl="node1" presStyleIdx="7" presStyleCnt="24">
        <dgm:presLayoutVars>
          <dgm:bulletEnabled val="1"/>
        </dgm:presLayoutVars>
      </dgm:prSet>
      <dgm:spPr/>
    </dgm:pt>
    <dgm:pt modelId="{D631398E-B097-46F8-9EF9-53BBCE9A9036}" type="pres">
      <dgm:prSet presAssocID="{4A902944-5E3D-4643-96C1-06071DDF42A6}" presName="aSpace" presStyleCnt="0"/>
      <dgm:spPr/>
    </dgm:pt>
    <dgm:pt modelId="{48EB2519-7B50-4D54-BB69-40D39303C955}" type="pres">
      <dgm:prSet presAssocID="{F97BDB75-593B-467B-B962-2992781F5545}" presName="compNode" presStyleCnt="0"/>
      <dgm:spPr/>
    </dgm:pt>
    <dgm:pt modelId="{5E3F4CD6-CDF4-4F70-AFFB-810100D5787A}" type="pres">
      <dgm:prSet presAssocID="{F97BDB75-593B-467B-B962-2992781F5545}" presName="aNode" presStyleLbl="bgShp" presStyleIdx="2" presStyleCnt="6"/>
      <dgm:spPr/>
    </dgm:pt>
    <dgm:pt modelId="{0AEDFB35-B144-47CA-9637-B9DC06CA09AD}" type="pres">
      <dgm:prSet presAssocID="{F97BDB75-593B-467B-B962-2992781F5545}" presName="textNode" presStyleLbl="bgShp" presStyleIdx="2" presStyleCnt="6"/>
      <dgm:spPr/>
    </dgm:pt>
    <dgm:pt modelId="{977BCA11-10ED-40EB-9F15-BD62924C57BB}" type="pres">
      <dgm:prSet presAssocID="{F97BDB75-593B-467B-B962-2992781F5545}" presName="compChildNode" presStyleCnt="0"/>
      <dgm:spPr/>
    </dgm:pt>
    <dgm:pt modelId="{E54DBE73-C743-4B1C-8F98-E2DFD81B872C}" type="pres">
      <dgm:prSet presAssocID="{F97BDB75-593B-467B-B962-2992781F5545}" presName="theInnerList" presStyleCnt="0"/>
      <dgm:spPr/>
    </dgm:pt>
    <dgm:pt modelId="{2469C77C-28FB-4C32-B9E4-7F605348AECB}" type="pres">
      <dgm:prSet presAssocID="{42265CEA-C0A0-49E0-8AE8-1E07B138F0AF}" presName="childNode" presStyleLbl="node1" presStyleIdx="8" presStyleCnt="24">
        <dgm:presLayoutVars>
          <dgm:bulletEnabled val="1"/>
        </dgm:presLayoutVars>
      </dgm:prSet>
      <dgm:spPr/>
    </dgm:pt>
    <dgm:pt modelId="{6F8266D1-9E1D-42EC-9860-6E23575F3E4B}" type="pres">
      <dgm:prSet presAssocID="{42265CEA-C0A0-49E0-8AE8-1E07B138F0AF}" presName="aSpace2" presStyleCnt="0"/>
      <dgm:spPr/>
    </dgm:pt>
    <dgm:pt modelId="{B04518D4-F3C8-4998-AFF7-70E21E188AF7}" type="pres">
      <dgm:prSet presAssocID="{6AE8522F-14B8-4DEA-8925-4958A6C91926}" presName="childNode" presStyleLbl="node1" presStyleIdx="9" presStyleCnt="24">
        <dgm:presLayoutVars>
          <dgm:bulletEnabled val="1"/>
        </dgm:presLayoutVars>
      </dgm:prSet>
      <dgm:spPr/>
    </dgm:pt>
    <dgm:pt modelId="{916B9595-159C-4F42-B6DD-71A58D848286}" type="pres">
      <dgm:prSet presAssocID="{6AE8522F-14B8-4DEA-8925-4958A6C91926}" presName="aSpace2" presStyleCnt="0"/>
      <dgm:spPr/>
    </dgm:pt>
    <dgm:pt modelId="{A514732D-3E63-4595-9F03-A1086CC0DF6E}" type="pres">
      <dgm:prSet presAssocID="{782D19F7-C01A-4324-8018-5534DCECD891}" presName="childNode" presStyleLbl="node1" presStyleIdx="10" presStyleCnt="24">
        <dgm:presLayoutVars>
          <dgm:bulletEnabled val="1"/>
        </dgm:presLayoutVars>
      </dgm:prSet>
      <dgm:spPr/>
    </dgm:pt>
    <dgm:pt modelId="{EC18A78F-30C7-4DA4-96AD-AB87AFC4550E}" type="pres">
      <dgm:prSet presAssocID="{782D19F7-C01A-4324-8018-5534DCECD891}" presName="aSpace2" presStyleCnt="0"/>
      <dgm:spPr/>
    </dgm:pt>
    <dgm:pt modelId="{49935B99-4741-41BF-9F98-04C3A2EEF019}" type="pres">
      <dgm:prSet presAssocID="{3D7182C2-88FB-4339-ACE4-9535F7D02694}" presName="childNode" presStyleLbl="node1" presStyleIdx="11" presStyleCnt="24">
        <dgm:presLayoutVars>
          <dgm:bulletEnabled val="1"/>
        </dgm:presLayoutVars>
      </dgm:prSet>
      <dgm:spPr/>
    </dgm:pt>
    <dgm:pt modelId="{1DE90D80-964A-440A-AEB1-760186D44C57}" type="pres">
      <dgm:prSet presAssocID="{F97BDB75-593B-467B-B962-2992781F5545}" presName="aSpace" presStyleCnt="0"/>
      <dgm:spPr/>
    </dgm:pt>
    <dgm:pt modelId="{009B84C6-054C-47FD-9EEC-0ADC72DAF4FB}" type="pres">
      <dgm:prSet presAssocID="{309A0533-8E3F-429F-9E03-585F9AE7792E}" presName="compNode" presStyleCnt="0"/>
      <dgm:spPr/>
    </dgm:pt>
    <dgm:pt modelId="{1B77B6E4-7DCE-4B91-825F-845FD6517773}" type="pres">
      <dgm:prSet presAssocID="{309A0533-8E3F-429F-9E03-585F9AE7792E}" presName="aNode" presStyleLbl="bgShp" presStyleIdx="3" presStyleCnt="6"/>
      <dgm:spPr/>
    </dgm:pt>
    <dgm:pt modelId="{1DA0AD3E-4C85-4EED-8E06-B42CBF355E3F}" type="pres">
      <dgm:prSet presAssocID="{309A0533-8E3F-429F-9E03-585F9AE7792E}" presName="textNode" presStyleLbl="bgShp" presStyleIdx="3" presStyleCnt="6"/>
      <dgm:spPr/>
    </dgm:pt>
    <dgm:pt modelId="{9D38EB2B-143F-4EE5-B2C2-C030E803ADF9}" type="pres">
      <dgm:prSet presAssocID="{309A0533-8E3F-429F-9E03-585F9AE7792E}" presName="compChildNode" presStyleCnt="0"/>
      <dgm:spPr/>
    </dgm:pt>
    <dgm:pt modelId="{0CAB4621-6286-46BF-ABD8-11936ABA25E4}" type="pres">
      <dgm:prSet presAssocID="{309A0533-8E3F-429F-9E03-585F9AE7792E}" presName="theInnerList" presStyleCnt="0"/>
      <dgm:spPr/>
    </dgm:pt>
    <dgm:pt modelId="{1D72050E-09FB-43EB-B354-868402A11136}" type="pres">
      <dgm:prSet presAssocID="{F7E3D931-6F10-4008-A4FD-C960EC707561}" presName="childNode" presStyleLbl="node1" presStyleIdx="12" presStyleCnt="24">
        <dgm:presLayoutVars>
          <dgm:bulletEnabled val="1"/>
        </dgm:presLayoutVars>
      </dgm:prSet>
      <dgm:spPr/>
    </dgm:pt>
    <dgm:pt modelId="{45BD72A2-8C62-44E0-B613-8C9FCD00E4E2}" type="pres">
      <dgm:prSet presAssocID="{F7E3D931-6F10-4008-A4FD-C960EC707561}" presName="aSpace2" presStyleCnt="0"/>
      <dgm:spPr/>
    </dgm:pt>
    <dgm:pt modelId="{D9B98BD9-00B1-4B42-8F28-C1498FAD1DB1}" type="pres">
      <dgm:prSet presAssocID="{EF27CE0C-4C64-4674-9045-7E80FF06BB47}" presName="childNode" presStyleLbl="node1" presStyleIdx="13" presStyleCnt="24">
        <dgm:presLayoutVars>
          <dgm:bulletEnabled val="1"/>
        </dgm:presLayoutVars>
      </dgm:prSet>
      <dgm:spPr/>
    </dgm:pt>
    <dgm:pt modelId="{5E7D6F58-F966-4A3A-9C4D-4F2730004492}" type="pres">
      <dgm:prSet presAssocID="{EF27CE0C-4C64-4674-9045-7E80FF06BB47}" presName="aSpace2" presStyleCnt="0"/>
      <dgm:spPr/>
    </dgm:pt>
    <dgm:pt modelId="{5BED2525-20A0-4A69-80C2-4A6304C43944}" type="pres">
      <dgm:prSet presAssocID="{595FD72E-AA43-4D42-8194-BE86748BB266}" presName="childNode" presStyleLbl="node1" presStyleIdx="14" presStyleCnt="24">
        <dgm:presLayoutVars>
          <dgm:bulletEnabled val="1"/>
        </dgm:presLayoutVars>
      </dgm:prSet>
      <dgm:spPr/>
    </dgm:pt>
    <dgm:pt modelId="{11ADCC97-0968-4B10-AFDF-D4DF0E3ACD27}" type="pres">
      <dgm:prSet presAssocID="{595FD72E-AA43-4D42-8194-BE86748BB266}" presName="aSpace2" presStyleCnt="0"/>
      <dgm:spPr/>
    </dgm:pt>
    <dgm:pt modelId="{32FB4CCB-E8A1-4C42-8F31-E1A8C59C6DCC}" type="pres">
      <dgm:prSet presAssocID="{B858EB18-A91A-45FD-A0D0-5D49917D4C6D}" presName="childNode" presStyleLbl="node1" presStyleIdx="15" presStyleCnt="24">
        <dgm:presLayoutVars>
          <dgm:bulletEnabled val="1"/>
        </dgm:presLayoutVars>
      </dgm:prSet>
      <dgm:spPr/>
    </dgm:pt>
    <dgm:pt modelId="{9B85C618-BA5D-4D95-9300-F22A700A5492}" type="pres">
      <dgm:prSet presAssocID="{309A0533-8E3F-429F-9E03-585F9AE7792E}" presName="aSpace" presStyleCnt="0"/>
      <dgm:spPr/>
    </dgm:pt>
    <dgm:pt modelId="{61629EFE-3834-499D-9C76-850B3D2DBAB7}" type="pres">
      <dgm:prSet presAssocID="{FDB91708-6413-4F47-B104-613DC458E7DE}" presName="compNode" presStyleCnt="0"/>
      <dgm:spPr/>
    </dgm:pt>
    <dgm:pt modelId="{BDA7ACDE-5B37-4232-8B47-2FC7C56B7D08}" type="pres">
      <dgm:prSet presAssocID="{FDB91708-6413-4F47-B104-613DC458E7DE}" presName="aNode" presStyleLbl="bgShp" presStyleIdx="4" presStyleCnt="6"/>
      <dgm:spPr/>
    </dgm:pt>
    <dgm:pt modelId="{3FCDD575-4111-4B43-B355-B4C751C2774B}" type="pres">
      <dgm:prSet presAssocID="{FDB91708-6413-4F47-B104-613DC458E7DE}" presName="textNode" presStyleLbl="bgShp" presStyleIdx="4" presStyleCnt="6"/>
      <dgm:spPr/>
    </dgm:pt>
    <dgm:pt modelId="{36B3F25C-5875-4AFA-B1FA-473CF0B5AA5D}" type="pres">
      <dgm:prSet presAssocID="{FDB91708-6413-4F47-B104-613DC458E7DE}" presName="compChildNode" presStyleCnt="0"/>
      <dgm:spPr/>
    </dgm:pt>
    <dgm:pt modelId="{EB6B4BEC-8DF7-44CB-8DBF-E4846CB1BC7B}" type="pres">
      <dgm:prSet presAssocID="{FDB91708-6413-4F47-B104-613DC458E7DE}" presName="theInnerList" presStyleCnt="0"/>
      <dgm:spPr/>
    </dgm:pt>
    <dgm:pt modelId="{66632DCD-C9E1-45BE-9899-6EBC56A2BF5C}" type="pres">
      <dgm:prSet presAssocID="{8EA0CBBF-F725-43C9-9E51-9570A8233E48}" presName="childNode" presStyleLbl="node1" presStyleIdx="16" presStyleCnt="24">
        <dgm:presLayoutVars>
          <dgm:bulletEnabled val="1"/>
        </dgm:presLayoutVars>
      </dgm:prSet>
      <dgm:spPr/>
    </dgm:pt>
    <dgm:pt modelId="{4E334519-6278-4641-80BE-6CE004057582}" type="pres">
      <dgm:prSet presAssocID="{8EA0CBBF-F725-43C9-9E51-9570A8233E48}" presName="aSpace2" presStyleCnt="0"/>
      <dgm:spPr/>
    </dgm:pt>
    <dgm:pt modelId="{A07C5E59-D071-4DB8-8EDF-F0DC1733D237}" type="pres">
      <dgm:prSet presAssocID="{50B6DD42-E709-4924-9435-E520DE0D2982}" presName="childNode" presStyleLbl="node1" presStyleIdx="17" presStyleCnt="24">
        <dgm:presLayoutVars>
          <dgm:bulletEnabled val="1"/>
        </dgm:presLayoutVars>
      </dgm:prSet>
      <dgm:spPr/>
    </dgm:pt>
    <dgm:pt modelId="{EC5796D4-2008-420E-99F9-EAC80624386E}" type="pres">
      <dgm:prSet presAssocID="{50B6DD42-E709-4924-9435-E520DE0D2982}" presName="aSpace2" presStyleCnt="0"/>
      <dgm:spPr/>
    </dgm:pt>
    <dgm:pt modelId="{493D89CC-79EB-40CA-B161-3987C65E4354}" type="pres">
      <dgm:prSet presAssocID="{8C61A994-D3C8-4FDC-A392-1C2935D0D5C5}" presName="childNode" presStyleLbl="node1" presStyleIdx="18" presStyleCnt="24">
        <dgm:presLayoutVars>
          <dgm:bulletEnabled val="1"/>
        </dgm:presLayoutVars>
      </dgm:prSet>
      <dgm:spPr/>
    </dgm:pt>
    <dgm:pt modelId="{00EB39AB-B308-4BA4-9838-FA58F6CAB94A}" type="pres">
      <dgm:prSet presAssocID="{8C61A994-D3C8-4FDC-A392-1C2935D0D5C5}" presName="aSpace2" presStyleCnt="0"/>
      <dgm:spPr/>
    </dgm:pt>
    <dgm:pt modelId="{B77E8A2C-A57D-482E-B970-3759296A96F3}" type="pres">
      <dgm:prSet presAssocID="{F46FE05E-64B9-4AF2-8575-35873D433441}" presName="childNode" presStyleLbl="node1" presStyleIdx="19" presStyleCnt="24">
        <dgm:presLayoutVars>
          <dgm:bulletEnabled val="1"/>
        </dgm:presLayoutVars>
      </dgm:prSet>
      <dgm:spPr/>
    </dgm:pt>
    <dgm:pt modelId="{2FBD675E-93B6-4567-9CF1-79719B6342CA}" type="pres">
      <dgm:prSet presAssocID="{FDB91708-6413-4F47-B104-613DC458E7DE}" presName="aSpace" presStyleCnt="0"/>
      <dgm:spPr/>
    </dgm:pt>
    <dgm:pt modelId="{8641664F-FA64-42C4-B0F9-33DFCD458C7A}" type="pres">
      <dgm:prSet presAssocID="{8D663EF8-2C11-498D-9FEA-16C51838928C}" presName="compNode" presStyleCnt="0"/>
      <dgm:spPr/>
    </dgm:pt>
    <dgm:pt modelId="{C7E022E1-FA90-4B4E-A88C-ED8760040F57}" type="pres">
      <dgm:prSet presAssocID="{8D663EF8-2C11-498D-9FEA-16C51838928C}" presName="aNode" presStyleLbl="bgShp" presStyleIdx="5" presStyleCnt="6"/>
      <dgm:spPr/>
    </dgm:pt>
    <dgm:pt modelId="{1A07AA74-C2EE-4A65-8798-D03EBBEFA72A}" type="pres">
      <dgm:prSet presAssocID="{8D663EF8-2C11-498D-9FEA-16C51838928C}" presName="textNode" presStyleLbl="bgShp" presStyleIdx="5" presStyleCnt="6"/>
      <dgm:spPr/>
    </dgm:pt>
    <dgm:pt modelId="{B57D8150-56F4-4900-9311-C72C35600F30}" type="pres">
      <dgm:prSet presAssocID="{8D663EF8-2C11-498D-9FEA-16C51838928C}" presName="compChildNode" presStyleCnt="0"/>
      <dgm:spPr/>
    </dgm:pt>
    <dgm:pt modelId="{8B516A46-5482-4839-A108-4873AB104828}" type="pres">
      <dgm:prSet presAssocID="{8D663EF8-2C11-498D-9FEA-16C51838928C}" presName="theInnerList" presStyleCnt="0"/>
      <dgm:spPr/>
    </dgm:pt>
    <dgm:pt modelId="{8204D5F5-EE57-42A0-95BD-276B99BF0A9C}" type="pres">
      <dgm:prSet presAssocID="{BF0AFB57-A71C-4FC0-8EEA-8425EB946009}" presName="childNode" presStyleLbl="node1" presStyleIdx="20" presStyleCnt="24">
        <dgm:presLayoutVars>
          <dgm:bulletEnabled val="1"/>
        </dgm:presLayoutVars>
      </dgm:prSet>
      <dgm:spPr/>
    </dgm:pt>
    <dgm:pt modelId="{1F4D7AF7-00F1-43DE-BBA3-CC6902A14C27}" type="pres">
      <dgm:prSet presAssocID="{BF0AFB57-A71C-4FC0-8EEA-8425EB946009}" presName="aSpace2" presStyleCnt="0"/>
      <dgm:spPr/>
    </dgm:pt>
    <dgm:pt modelId="{3E93CF74-57A9-4BB2-9F25-64EFB4319DFA}" type="pres">
      <dgm:prSet presAssocID="{2E34706F-883B-4BA0-8B22-7C1742D63008}" presName="childNode" presStyleLbl="node1" presStyleIdx="21" presStyleCnt="24">
        <dgm:presLayoutVars>
          <dgm:bulletEnabled val="1"/>
        </dgm:presLayoutVars>
      </dgm:prSet>
      <dgm:spPr/>
    </dgm:pt>
    <dgm:pt modelId="{F7668910-BE14-44EC-9500-A3BF5CA2F32F}" type="pres">
      <dgm:prSet presAssocID="{2E34706F-883B-4BA0-8B22-7C1742D63008}" presName="aSpace2" presStyleCnt="0"/>
      <dgm:spPr/>
    </dgm:pt>
    <dgm:pt modelId="{4420FB40-D468-47D9-8B08-625083C24B1A}" type="pres">
      <dgm:prSet presAssocID="{961863BD-4441-43D5-9061-3523286ED802}" presName="childNode" presStyleLbl="node1" presStyleIdx="22" presStyleCnt="24">
        <dgm:presLayoutVars>
          <dgm:bulletEnabled val="1"/>
        </dgm:presLayoutVars>
      </dgm:prSet>
      <dgm:spPr/>
    </dgm:pt>
    <dgm:pt modelId="{081FD29D-78BE-48B2-88E1-138526F1510D}" type="pres">
      <dgm:prSet presAssocID="{961863BD-4441-43D5-9061-3523286ED802}" presName="aSpace2" presStyleCnt="0"/>
      <dgm:spPr/>
    </dgm:pt>
    <dgm:pt modelId="{A2EEC055-BDEF-4945-B268-5E99414E32D8}" type="pres">
      <dgm:prSet presAssocID="{29CAC1B0-2951-401A-9D18-150B253B8888}" presName="childNode" presStyleLbl="node1" presStyleIdx="23" presStyleCnt="24">
        <dgm:presLayoutVars>
          <dgm:bulletEnabled val="1"/>
        </dgm:presLayoutVars>
      </dgm:prSet>
      <dgm:spPr/>
    </dgm:pt>
  </dgm:ptLst>
  <dgm:cxnLst>
    <dgm:cxn modelId="{EDC5200C-E06F-49FA-B7FD-A7AA971A7EEA}" srcId="{FDB91708-6413-4F47-B104-613DC458E7DE}" destId="{8EA0CBBF-F725-43C9-9E51-9570A8233E48}" srcOrd="0" destOrd="0" parTransId="{A14FBA00-821A-4BFF-9ED2-05EE5B66C28A}" sibTransId="{0D7AB0DD-C1B8-4C3F-A9E6-E8BB9CB15AFE}"/>
    <dgm:cxn modelId="{FC2A1A0E-AD42-42DF-B031-561818B1224E}" srcId="{F97BDB75-593B-467B-B962-2992781F5545}" destId="{3D7182C2-88FB-4339-ACE4-9535F7D02694}" srcOrd="3" destOrd="0" parTransId="{06A7D92B-C6DB-4B53-A91A-B86BE3573EC7}" sibTransId="{DB884306-C1B6-47AB-8E2F-CA03117314C9}"/>
    <dgm:cxn modelId="{22320717-AEC0-4F4B-A795-CE01F713F62B}" srcId="{4A902944-5E3D-4643-96C1-06071DDF42A6}" destId="{AA8D0B82-98AB-4536-AB85-6A7D68AEA325}" srcOrd="1" destOrd="0" parTransId="{ABEEC5ED-E9C6-47F9-8CE9-B84B01E530A2}" sibTransId="{636E5D89-D4A5-4F6B-8AC8-BB8559304ED0}"/>
    <dgm:cxn modelId="{9C2A7018-95B8-46F6-A8D7-9F58FFD3B2F8}" srcId="{FDB91708-6413-4F47-B104-613DC458E7DE}" destId="{8C61A994-D3C8-4FDC-A392-1C2935D0D5C5}" srcOrd="2" destOrd="0" parTransId="{D599B330-0EF4-4AEE-8AC2-A67A0A3C4C1C}" sibTransId="{94E81253-2E2E-469F-AE22-9BC70C3E6DAF}"/>
    <dgm:cxn modelId="{A3E85D19-6CEE-4A6F-9972-4C3846D275E6}" type="presOf" srcId="{F7E3D931-6F10-4008-A4FD-C960EC707561}" destId="{1D72050E-09FB-43EB-B354-868402A11136}" srcOrd="0" destOrd="0" presId="urn:microsoft.com/office/officeart/2005/8/layout/lProcess2"/>
    <dgm:cxn modelId="{2B73A319-6033-4A27-934C-3403C8261990}" type="presOf" srcId="{6AE8522F-14B8-4DEA-8925-4958A6C91926}" destId="{B04518D4-F3C8-4998-AFF7-70E21E188AF7}" srcOrd="0" destOrd="0" presId="urn:microsoft.com/office/officeart/2005/8/layout/lProcess2"/>
    <dgm:cxn modelId="{4025B91A-1FD9-4A67-BA07-325078186564}" srcId="{4A902944-5E3D-4643-96C1-06071DDF42A6}" destId="{46FE162A-8D0F-4B13-97EE-0322C3CBC0CD}" srcOrd="3" destOrd="0" parTransId="{C56A3ABF-982E-4047-BA5A-DC5695FE0C8D}" sibTransId="{56805A72-903A-4556-B820-B544EC7B6421}"/>
    <dgm:cxn modelId="{A9941125-F61C-4467-8CD0-F185D7FFA5FE}" type="presOf" srcId="{8E7CEF9B-DAC8-4B0F-97D2-F0D3B7F514A4}" destId="{027EB67E-5CE9-4C25-9383-D8D19314B57F}" srcOrd="0" destOrd="0" presId="urn:microsoft.com/office/officeart/2005/8/layout/lProcess2"/>
    <dgm:cxn modelId="{3FFB3425-0A4F-403A-97F6-D3848CC721BF}" type="presOf" srcId="{587C375B-33F3-4260-AFC0-BB008468DCBB}" destId="{C779DBA3-4628-48B4-B244-17C13F8040EF}" srcOrd="1" destOrd="0" presId="urn:microsoft.com/office/officeart/2005/8/layout/lProcess2"/>
    <dgm:cxn modelId="{1E071926-8A9D-454F-BEC4-022178202C4F}" type="presOf" srcId="{961863BD-4441-43D5-9061-3523286ED802}" destId="{4420FB40-D468-47D9-8B08-625083C24B1A}" srcOrd="0" destOrd="0" presId="urn:microsoft.com/office/officeart/2005/8/layout/lProcess2"/>
    <dgm:cxn modelId="{770F9E26-9D32-4098-B35F-3CF23AD2B5D3}" type="presOf" srcId="{309A0533-8E3F-429F-9E03-585F9AE7792E}" destId="{1DA0AD3E-4C85-4EED-8E06-B42CBF355E3F}" srcOrd="1" destOrd="0" presId="urn:microsoft.com/office/officeart/2005/8/layout/lProcess2"/>
    <dgm:cxn modelId="{5750E626-CE97-4BB2-89C0-C50A9F4B1EAD}" srcId="{4A902944-5E3D-4643-96C1-06071DDF42A6}" destId="{AEF49FDA-D94F-4EBF-8CC0-918CD6653003}" srcOrd="2" destOrd="0" parTransId="{0AC0ABAF-FCBA-41A9-8388-E1982B326F05}" sibTransId="{27E92DED-181C-4CB3-A1B3-B2F37C3E15D9}"/>
    <dgm:cxn modelId="{040B5029-4C00-48B8-AF98-44258FBB788F}" srcId="{8D663EF8-2C11-498D-9FEA-16C51838928C}" destId="{961863BD-4441-43D5-9061-3523286ED802}" srcOrd="2" destOrd="0" parTransId="{78E399FD-C60E-4870-870D-7C5C92FBC25B}" sibTransId="{82A847E4-E6B2-41D9-A92E-53F4CC1A0106}"/>
    <dgm:cxn modelId="{DF28E82E-CE0E-474A-BB29-3ED969B37048}" srcId="{7EE79527-596D-43EA-985A-17FC99EFF288}" destId="{FDB91708-6413-4F47-B104-613DC458E7DE}" srcOrd="4" destOrd="0" parTransId="{DBF23B98-F2F4-4211-A7F8-3CF9789D3B71}" sibTransId="{0A23B7E6-8EBB-487D-B396-ED542901897B}"/>
    <dgm:cxn modelId="{63FF1530-1D2F-4C45-8455-C7D7CB7087AE}" type="presOf" srcId="{4A902944-5E3D-4643-96C1-06071DDF42A6}" destId="{18A6E202-74F0-49E7-BA3B-96A1DD574362}" srcOrd="1" destOrd="0" presId="urn:microsoft.com/office/officeart/2005/8/layout/lProcess2"/>
    <dgm:cxn modelId="{B4392E30-9FD2-4DEC-AB74-821DF758035C}" srcId="{7EE79527-596D-43EA-985A-17FC99EFF288}" destId="{F97BDB75-593B-467B-B962-2992781F5545}" srcOrd="2" destOrd="0" parTransId="{542EB39C-45D8-4864-B1C0-ACC5284E9F5B}" sibTransId="{2B3E53C2-7D6F-43CA-B858-AD3AD2E25366}"/>
    <dgm:cxn modelId="{3C506A3A-5405-4064-9035-CD178009B074}" srcId="{7EE79527-596D-43EA-985A-17FC99EFF288}" destId="{309A0533-8E3F-429F-9E03-585F9AE7792E}" srcOrd="3" destOrd="0" parTransId="{D9BAF370-947A-405B-9107-0BC6B9F0E633}" sibTransId="{9BB804B6-243F-4103-BB13-FC372396E2F5}"/>
    <dgm:cxn modelId="{6D00FD3D-65B5-400D-917D-1ED191F43725}" srcId="{587C375B-33F3-4260-AFC0-BB008468DCBB}" destId="{155BF75C-20BB-43E8-AC22-D406026A643E}" srcOrd="0" destOrd="0" parTransId="{86E5C3DB-7B5B-4157-8293-4484F2E05C94}" sibTransId="{CE439CB5-5215-4F82-AE0A-202ECC217D90}"/>
    <dgm:cxn modelId="{73FE0D3E-2D8D-47AE-B8E0-A91E965647BE}" type="presOf" srcId="{2E34706F-883B-4BA0-8B22-7C1742D63008}" destId="{3E93CF74-57A9-4BB2-9F25-64EFB4319DFA}" srcOrd="0" destOrd="0" presId="urn:microsoft.com/office/officeart/2005/8/layout/lProcess2"/>
    <dgm:cxn modelId="{36EC453F-D1B5-42E5-937E-805219991F9D}" type="presOf" srcId="{51C687B3-C31B-48BC-8A08-9BAFAF794583}" destId="{8C4A5868-C496-4C09-8E42-32E3665FFC5C}" srcOrd="0" destOrd="0" presId="urn:microsoft.com/office/officeart/2005/8/layout/lProcess2"/>
    <dgm:cxn modelId="{E2EC4E5B-9288-456E-A6F7-05BF87159D9F}" type="presOf" srcId="{8D663EF8-2C11-498D-9FEA-16C51838928C}" destId="{C7E022E1-FA90-4B4E-A88C-ED8760040F57}" srcOrd="0" destOrd="0" presId="urn:microsoft.com/office/officeart/2005/8/layout/lProcess2"/>
    <dgm:cxn modelId="{7B11E761-43D5-4919-BF20-C3F0938FCAE7}" type="presOf" srcId="{155BF75C-20BB-43E8-AC22-D406026A643E}" destId="{1C985FDE-62B8-4281-A95D-D138C96A1DFE}" srcOrd="0" destOrd="0" presId="urn:microsoft.com/office/officeart/2005/8/layout/lProcess2"/>
    <dgm:cxn modelId="{131F3464-F1D1-4DCB-B7EF-96D71C40DAA5}" srcId="{8D663EF8-2C11-498D-9FEA-16C51838928C}" destId="{2E34706F-883B-4BA0-8B22-7C1742D63008}" srcOrd="1" destOrd="0" parTransId="{38B4D681-BD04-4279-876F-B6EE74029D65}" sibTransId="{AD95FAE9-8A3D-4C33-807B-F6E3EE918DE9}"/>
    <dgm:cxn modelId="{AF15F446-DB5A-4A85-B3A8-99DC6136FA88}" srcId="{7EE79527-596D-43EA-985A-17FC99EFF288}" destId="{587C375B-33F3-4260-AFC0-BB008468DCBB}" srcOrd="0" destOrd="0" parTransId="{1DF8B670-3432-4DB0-914E-45136762A2BC}" sibTransId="{FB767C83-CA18-42F9-9C71-83EB146636A0}"/>
    <dgm:cxn modelId="{B4F84467-1FD3-47E0-ABA1-284CB74311E5}" type="presOf" srcId="{FDB91708-6413-4F47-B104-613DC458E7DE}" destId="{3FCDD575-4111-4B43-B355-B4C751C2774B}" srcOrd="1" destOrd="0" presId="urn:microsoft.com/office/officeart/2005/8/layout/lProcess2"/>
    <dgm:cxn modelId="{E7811868-E9DB-4EDC-9695-AC9C3DBB6CCB}" srcId="{309A0533-8E3F-429F-9E03-585F9AE7792E}" destId="{F7E3D931-6F10-4008-A4FD-C960EC707561}" srcOrd="0" destOrd="0" parTransId="{B37A5A6F-73A0-46D4-B7DD-43F865AD8EA8}" sibTransId="{0B2E17EB-5FAE-4F84-BCD8-67B6D094D6A1}"/>
    <dgm:cxn modelId="{F8B81948-4016-4F12-96C6-3D4DDF3C2D89}" type="presOf" srcId="{FDB91708-6413-4F47-B104-613DC458E7DE}" destId="{BDA7ACDE-5B37-4232-8B47-2FC7C56B7D08}" srcOrd="0" destOrd="0" presId="urn:microsoft.com/office/officeart/2005/8/layout/lProcess2"/>
    <dgm:cxn modelId="{DB1B9A48-9222-4B23-BD16-C415F62C0409}" srcId="{309A0533-8E3F-429F-9E03-585F9AE7792E}" destId="{B858EB18-A91A-45FD-A0D0-5D49917D4C6D}" srcOrd="3" destOrd="0" parTransId="{44F30485-6924-40A7-BD9C-02A64916E030}" sibTransId="{749DC82B-E429-409B-9B5A-032C07EDFBFB}"/>
    <dgm:cxn modelId="{3BB2E269-8959-4803-9F43-2324E9065F76}" type="presOf" srcId="{B858EB18-A91A-45FD-A0D0-5D49917D4C6D}" destId="{32FB4CCB-E8A1-4C42-8F31-E1A8C59C6DCC}" srcOrd="0" destOrd="0" presId="urn:microsoft.com/office/officeart/2005/8/layout/lProcess2"/>
    <dgm:cxn modelId="{73F3686D-3257-4232-B2B3-8F5A77B45B3B}" type="presOf" srcId="{F46FE05E-64B9-4AF2-8575-35873D433441}" destId="{B77E8A2C-A57D-482E-B970-3759296A96F3}" srcOrd="0" destOrd="0" presId="urn:microsoft.com/office/officeart/2005/8/layout/lProcess2"/>
    <dgm:cxn modelId="{577F5450-24F5-4210-9676-AE4AA1549EA1}" type="presOf" srcId="{8C61A994-D3C8-4FDC-A392-1C2935D0D5C5}" destId="{493D89CC-79EB-40CA-B161-3987C65E4354}" srcOrd="0" destOrd="0" presId="urn:microsoft.com/office/officeart/2005/8/layout/lProcess2"/>
    <dgm:cxn modelId="{7760D870-7DD7-41EC-B2CB-04D99A16C0F9}" type="presOf" srcId="{42265CEA-C0A0-49E0-8AE8-1E07B138F0AF}" destId="{2469C77C-28FB-4C32-B9E4-7F605348AECB}" srcOrd="0" destOrd="0" presId="urn:microsoft.com/office/officeart/2005/8/layout/lProcess2"/>
    <dgm:cxn modelId="{186A0C71-3EA4-47B0-9730-EEE0170DBDCE}" type="presOf" srcId="{EF27CE0C-4C64-4674-9045-7E80FF06BB47}" destId="{D9B98BD9-00B1-4B42-8F28-C1498FAD1DB1}" srcOrd="0" destOrd="0" presId="urn:microsoft.com/office/officeart/2005/8/layout/lProcess2"/>
    <dgm:cxn modelId="{38402075-B808-432C-85F4-8566DF9458F7}" type="presOf" srcId="{587C375B-33F3-4260-AFC0-BB008468DCBB}" destId="{FA3A712E-975F-49B3-8525-F89C2BFE8D23}" srcOrd="0" destOrd="0" presId="urn:microsoft.com/office/officeart/2005/8/layout/lProcess2"/>
    <dgm:cxn modelId="{D5534457-9D25-4B4F-AC53-DD4C3937B9A1}" srcId="{309A0533-8E3F-429F-9E03-585F9AE7792E}" destId="{EF27CE0C-4C64-4674-9045-7E80FF06BB47}" srcOrd="1" destOrd="0" parTransId="{F7DD26DD-F663-4F7D-859D-296108668B16}" sibTransId="{EADD8064-7A4D-4F6A-95A1-DFB7011D6921}"/>
    <dgm:cxn modelId="{3910007B-CF8A-4C13-BEC3-A9FFC53A3DFD}" type="presOf" srcId="{F97BDB75-593B-467B-B962-2992781F5545}" destId="{5E3F4CD6-CDF4-4F70-AFFB-810100D5787A}" srcOrd="0" destOrd="0" presId="urn:microsoft.com/office/officeart/2005/8/layout/lProcess2"/>
    <dgm:cxn modelId="{8BF7AC84-F680-4DD1-9718-F3DD7F469EBA}" type="presOf" srcId="{F97BDB75-593B-467B-B962-2992781F5545}" destId="{0AEDFB35-B144-47CA-9637-B9DC06CA09AD}" srcOrd="1" destOrd="0" presId="urn:microsoft.com/office/officeart/2005/8/layout/lProcess2"/>
    <dgm:cxn modelId="{7DD19987-9349-4C27-8675-F525A9B41EF0}" type="presOf" srcId="{3D7182C2-88FB-4339-ACE4-9535F7D02694}" destId="{49935B99-4741-41BF-9F98-04C3A2EEF019}" srcOrd="0" destOrd="0" presId="urn:microsoft.com/office/officeart/2005/8/layout/lProcess2"/>
    <dgm:cxn modelId="{5D661F89-D2AB-48A1-8E32-C8320EF32566}" type="presOf" srcId="{4A902944-5E3D-4643-96C1-06071DDF42A6}" destId="{7C63E360-65E4-4E5C-9149-A0ABCA9DE3F0}" srcOrd="0" destOrd="0" presId="urn:microsoft.com/office/officeart/2005/8/layout/lProcess2"/>
    <dgm:cxn modelId="{9232D790-BD1E-4020-93DF-E8FD2FA45F56}" type="presOf" srcId="{7EE79527-596D-43EA-985A-17FC99EFF288}" destId="{F371F9E4-B7E9-4843-9ACB-3E8264CCC179}" srcOrd="0" destOrd="0" presId="urn:microsoft.com/office/officeart/2005/8/layout/lProcess2"/>
    <dgm:cxn modelId="{4FF11091-991D-4EF7-8DF7-7A67F6464CAE}" srcId="{FDB91708-6413-4F47-B104-613DC458E7DE}" destId="{F46FE05E-64B9-4AF2-8575-35873D433441}" srcOrd="3" destOrd="0" parTransId="{4E6C2518-4233-4A2E-8F61-DD2B7A2F61AE}" sibTransId="{F990A51E-637B-4613-A02F-5E9E712EFC8B}"/>
    <dgm:cxn modelId="{F2969092-6317-46EF-BA9C-A179031B0C62}" srcId="{587C375B-33F3-4260-AFC0-BB008468DCBB}" destId="{E3607F34-3FFC-4927-AC22-7831A3B3A78B}" srcOrd="1" destOrd="0" parTransId="{D0FA3860-DB8C-42F0-9A95-A9996667D21C}" sibTransId="{15EF0ED8-2130-4B5C-9C55-C63FF8C294B0}"/>
    <dgm:cxn modelId="{7A607793-310F-4BCC-802F-37FCE2B5E7CA}" srcId="{8D663EF8-2C11-498D-9FEA-16C51838928C}" destId="{29CAC1B0-2951-401A-9D18-150B253B8888}" srcOrd="3" destOrd="0" parTransId="{CB9590E9-EB8E-447A-9D8C-F3FF492CAD24}" sibTransId="{F28079F9-1D13-46E5-844D-0B9E08DACA43}"/>
    <dgm:cxn modelId="{AEE11E9A-8822-4558-ABB6-4339C9DC9DC6}" type="presOf" srcId="{782D19F7-C01A-4324-8018-5534DCECD891}" destId="{A514732D-3E63-4595-9F03-A1086CC0DF6E}" srcOrd="0" destOrd="0" presId="urn:microsoft.com/office/officeart/2005/8/layout/lProcess2"/>
    <dgm:cxn modelId="{D4DFDC9C-8AB5-4CE6-9DCD-A1E464F2768B}" srcId="{8D663EF8-2C11-498D-9FEA-16C51838928C}" destId="{BF0AFB57-A71C-4FC0-8EEA-8425EB946009}" srcOrd="0" destOrd="0" parTransId="{ACE85488-D65D-41FE-8EF9-AADE9F816FE9}" sibTransId="{E337931D-4A56-4559-80F8-68F7F0E1E0ED}"/>
    <dgm:cxn modelId="{9ADD569D-B80F-45C7-804D-55030AE2C910}" type="presOf" srcId="{8D663EF8-2C11-498D-9FEA-16C51838928C}" destId="{1A07AA74-C2EE-4A65-8798-D03EBBEFA72A}" srcOrd="1" destOrd="0" presId="urn:microsoft.com/office/officeart/2005/8/layout/lProcess2"/>
    <dgm:cxn modelId="{1C2F2AA4-2EF2-41A8-BB84-6A430F3CF1C9}" type="presOf" srcId="{309A0533-8E3F-429F-9E03-585F9AE7792E}" destId="{1B77B6E4-7DCE-4B91-825F-845FD6517773}" srcOrd="0" destOrd="0" presId="urn:microsoft.com/office/officeart/2005/8/layout/lProcess2"/>
    <dgm:cxn modelId="{5AED99AE-9E0B-4767-BA81-8FE96C9FD4C5}" srcId="{587C375B-33F3-4260-AFC0-BB008468DCBB}" destId="{51C687B3-C31B-48BC-8A08-9BAFAF794583}" srcOrd="2" destOrd="0" parTransId="{A580C318-D282-4C44-A3E8-F056940F8254}" sibTransId="{AB83123B-2968-49C3-9843-C563B1638DD3}"/>
    <dgm:cxn modelId="{BAD9B8BC-5621-4C8D-8099-B84F3B328A5E}" srcId="{F97BDB75-593B-467B-B962-2992781F5545}" destId="{42265CEA-C0A0-49E0-8AE8-1E07B138F0AF}" srcOrd="0" destOrd="0" parTransId="{4E88454A-0D46-4697-9E2D-D39E0A8EFC3C}" sibTransId="{A13D1249-506C-459F-A0DA-D1AF46F54C70}"/>
    <dgm:cxn modelId="{E030CCC3-86EA-48DE-9693-073F899C0664}" srcId="{587C375B-33F3-4260-AFC0-BB008468DCBB}" destId="{B45174FD-7512-407A-9B04-1092E7B43822}" srcOrd="3" destOrd="0" parTransId="{D18E7F40-1D0A-410E-9AEB-8B98D2032D87}" sibTransId="{03D211F5-8D5D-4871-BC2B-F45B96E458B5}"/>
    <dgm:cxn modelId="{7FA1FFC4-DE7C-4038-B34C-FADAA373FFB9}" type="presOf" srcId="{29CAC1B0-2951-401A-9D18-150B253B8888}" destId="{A2EEC055-BDEF-4945-B268-5E99414E32D8}" srcOrd="0" destOrd="0" presId="urn:microsoft.com/office/officeart/2005/8/layout/lProcess2"/>
    <dgm:cxn modelId="{D9BBD8CA-7E1F-4AAC-B641-7F3C5DFAB239}" srcId="{F97BDB75-593B-467B-B962-2992781F5545}" destId="{6AE8522F-14B8-4DEA-8925-4958A6C91926}" srcOrd="1" destOrd="0" parTransId="{CF7D18AB-2951-45A1-A2EA-A9A3571CF803}" sibTransId="{E905C998-1FCB-4274-A60C-98DED50E4F1E}"/>
    <dgm:cxn modelId="{4F8197CC-C60D-4185-9F1C-0D34868AD623}" type="presOf" srcId="{8EA0CBBF-F725-43C9-9E51-9570A8233E48}" destId="{66632DCD-C9E1-45BE-9899-6EBC56A2BF5C}" srcOrd="0" destOrd="0" presId="urn:microsoft.com/office/officeart/2005/8/layout/lProcess2"/>
    <dgm:cxn modelId="{817219CD-3C6C-433D-9BCD-50A6807C8E0C}" type="presOf" srcId="{50B6DD42-E709-4924-9435-E520DE0D2982}" destId="{A07C5E59-D071-4DB8-8EDF-F0DC1733D237}" srcOrd="0" destOrd="0" presId="urn:microsoft.com/office/officeart/2005/8/layout/lProcess2"/>
    <dgm:cxn modelId="{7ED58ECE-9C74-4F13-A503-93AEB7A51546}" type="presOf" srcId="{46FE162A-8D0F-4B13-97EE-0322C3CBC0CD}" destId="{A37BA661-6130-43EF-A7A7-02C8D67E9A01}" srcOrd="0" destOrd="0" presId="urn:microsoft.com/office/officeart/2005/8/layout/lProcess2"/>
    <dgm:cxn modelId="{EEACB1CF-62E9-4634-A844-6A2143B5322C}" srcId="{7EE79527-596D-43EA-985A-17FC99EFF288}" destId="{4A902944-5E3D-4643-96C1-06071DDF42A6}" srcOrd="1" destOrd="0" parTransId="{B578BA71-7A9B-4B89-887E-4C02D0B82CB7}" sibTransId="{45FD8FDF-D11D-4508-9906-FA63F4881463}"/>
    <dgm:cxn modelId="{1483EDD1-4408-48FE-8592-2638F99789EA}" type="presOf" srcId="{AEF49FDA-D94F-4EBF-8CC0-918CD6653003}" destId="{58F3F58C-427C-4EBE-9593-AF0CCBCB650D}" srcOrd="0" destOrd="0" presId="urn:microsoft.com/office/officeart/2005/8/layout/lProcess2"/>
    <dgm:cxn modelId="{1B365AD7-029B-42AE-80E5-D61B462DCC14}" srcId="{4A902944-5E3D-4643-96C1-06071DDF42A6}" destId="{8E7CEF9B-DAC8-4B0F-97D2-F0D3B7F514A4}" srcOrd="0" destOrd="0" parTransId="{6DFADEF9-EEF9-40BB-9B99-F431ED2D9D52}" sibTransId="{70D04172-ACA1-4B1B-AB98-8B3139B93D17}"/>
    <dgm:cxn modelId="{B4A16DE3-4CA6-4607-B09E-38957002DB7C}" srcId="{F97BDB75-593B-467B-B962-2992781F5545}" destId="{782D19F7-C01A-4324-8018-5534DCECD891}" srcOrd="2" destOrd="0" parTransId="{B0F00DF7-5900-47EB-A28A-B30593A8569D}" sibTransId="{02B43486-33D9-4122-809B-96D3AB25A9B7}"/>
    <dgm:cxn modelId="{111D34E5-DE54-42F4-9D09-CA7ACBAFEB40}" type="presOf" srcId="{E3607F34-3FFC-4927-AC22-7831A3B3A78B}" destId="{1B5F6DBB-4481-4B43-84E2-269C0BE647E8}" srcOrd="0" destOrd="0" presId="urn:microsoft.com/office/officeart/2005/8/layout/lProcess2"/>
    <dgm:cxn modelId="{A499C9E5-F7A6-4201-BB8F-26F94A935E4D}" srcId="{309A0533-8E3F-429F-9E03-585F9AE7792E}" destId="{595FD72E-AA43-4D42-8194-BE86748BB266}" srcOrd="2" destOrd="0" parTransId="{59CE2891-0D66-4486-A957-F3659D969C86}" sibTransId="{6BDA8559-7182-47F7-A8AF-FDB60E2309DF}"/>
    <dgm:cxn modelId="{A82B40EB-A8E5-4735-86AC-EA84193F875E}" type="presOf" srcId="{AA8D0B82-98AB-4536-AB85-6A7D68AEA325}" destId="{C3CB2282-CBB4-47C2-8E5B-12BDDD053940}" srcOrd="0" destOrd="0" presId="urn:microsoft.com/office/officeart/2005/8/layout/lProcess2"/>
    <dgm:cxn modelId="{ED8F4DEB-A9E9-49CE-A742-6621D804ADA3}" srcId="{7EE79527-596D-43EA-985A-17FC99EFF288}" destId="{8D663EF8-2C11-498D-9FEA-16C51838928C}" srcOrd="5" destOrd="0" parTransId="{6E648DBB-4FBA-4A90-B2BA-0FF131AD9FC9}" sibTransId="{7E9EA134-114B-4EB2-A4B5-0D99E7BD7E50}"/>
    <dgm:cxn modelId="{2FF2A3F1-B896-4C0C-B497-8423E754A8C7}" type="presOf" srcId="{BF0AFB57-A71C-4FC0-8EEA-8425EB946009}" destId="{8204D5F5-EE57-42A0-95BD-276B99BF0A9C}" srcOrd="0" destOrd="0" presId="urn:microsoft.com/office/officeart/2005/8/layout/lProcess2"/>
    <dgm:cxn modelId="{13105EF4-DCBC-449F-9143-57867ACB687D}" type="presOf" srcId="{595FD72E-AA43-4D42-8194-BE86748BB266}" destId="{5BED2525-20A0-4A69-80C2-4A6304C43944}" srcOrd="0" destOrd="0" presId="urn:microsoft.com/office/officeart/2005/8/layout/lProcess2"/>
    <dgm:cxn modelId="{6680A9F9-89AD-4B56-BC01-438BA66E421A}" srcId="{FDB91708-6413-4F47-B104-613DC458E7DE}" destId="{50B6DD42-E709-4924-9435-E520DE0D2982}" srcOrd="1" destOrd="0" parTransId="{46022345-CCD3-4D71-AA05-E7D346986BB9}" sibTransId="{62EEA580-8D1E-4C8B-B84E-47F4175FF09A}"/>
    <dgm:cxn modelId="{B912C6FB-74A0-40BE-88C1-481ED9820243}" type="presOf" srcId="{B45174FD-7512-407A-9B04-1092E7B43822}" destId="{1EA63151-DCD1-4597-BE34-E6A56EFC43DA}" srcOrd="0" destOrd="0" presId="urn:microsoft.com/office/officeart/2005/8/layout/lProcess2"/>
    <dgm:cxn modelId="{2D7160E2-2D0F-4669-ACA7-CDEFA271E4C2}" type="presParOf" srcId="{F371F9E4-B7E9-4843-9ACB-3E8264CCC179}" destId="{9E948BA0-4AF0-4484-A0BC-0ED6FE8F0249}" srcOrd="0" destOrd="0" presId="urn:microsoft.com/office/officeart/2005/8/layout/lProcess2"/>
    <dgm:cxn modelId="{E68B2C85-64A8-486C-8BDE-A710C82D1415}" type="presParOf" srcId="{9E948BA0-4AF0-4484-A0BC-0ED6FE8F0249}" destId="{FA3A712E-975F-49B3-8525-F89C2BFE8D23}" srcOrd="0" destOrd="0" presId="urn:microsoft.com/office/officeart/2005/8/layout/lProcess2"/>
    <dgm:cxn modelId="{7392F914-0EDA-45FF-88F8-B6BD98EDEE5E}" type="presParOf" srcId="{9E948BA0-4AF0-4484-A0BC-0ED6FE8F0249}" destId="{C779DBA3-4628-48B4-B244-17C13F8040EF}" srcOrd="1" destOrd="0" presId="urn:microsoft.com/office/officeart/2005/8/layout/lProcess2"/>
    <dgm:cxn modelId="{6B197359-87FA-4A02-B029-66A9A06F280D}" type="presParOf" srcId="{9E948BA0-4AF0-4484-A0BC-0ED6FE8F0249}" destId="{FF930BE5-0F58-4DDB-ABD6-51DD196F5565}" srcOrd="2" destOrd="0" presId="urn:microsoft.com/office/officeart/2005/8/layout/lProcess2"/>
    <dgm:cxn modelId="{F199E0E3-907B-4C18-B7E7-49B8CA22EAB9}" type="presParOf" srcId="{FF930BE5-0F58-4DDB-ABD6-51DD196F5565}" destId="{FBF8F2F9-6D2E-4998-9B03-72FA7CB7AA2A}" srcOrd="0" destOrd="0" presId="urn:microsoft.com/office/officeart/2005/8/layout/lProcess2"/>
    <dgm:cxn modelId="{B5084702-DAEF-49AF-927B-4E1A38A2928A}" type="presParOf" srcId="{FBF8F2F9-6D2E-4998-9B03-72FA7CB7AA2A}" destId="{1C985FDE-62B8-4281-A95D-D138C96A1DFE}" srcOrd="0" destOrd="0" presId="urn:microsoft.com/office/officeart/2005/8/layout/lProcess2"/>
    <dgm:cxn modelId="{72F1B7F1-F9E3-4892-9481-700E98EBD6AA}" type="presParOf" srcId="{FBF8F2F9-6D2E-4998-9B03-72FA7CB7AA2A}" destId="{5328A829-31A1-4201-B1F5-88DD71FE122F}" srcOrd="1" destOrd="0" presId="urn:microsoft.com/office/officeart/2005/8/layout/lProcess2"/>
    <dgm:cxn modelId="{F7560B6D-F599-4687-BB38-EFAE4C27ECDB}" type="presParOf" srcId="{FBF8F2F9-6D2E-4998-9B03-72FA7CB7AA2A}" destId="{1B5F6DBB-4481-4B43-84E2-269C0BE647E8}" srcOrd="2" destOrd="0" presId="urn:microsoft.com/office/officeart/2005/8/layout/lProcess2"/>
    <dgm:cxn modelId="{FB53E82B-BCE0-40AE-ACC9-6A874AD8DC06}" type="presParOf" srcId="{FBF8F2F9-6D2E-4998-9B03-72FA7CB7AA2A}" destId="{A810D49A-E4AE-46CB-A648-D112A619733A}" srcOrd="3" destOrd="0" presId="urn:microsoft.com/office/officeart/2005/8/layout/lProcess2"/>
    <dgm:cxn modelId="{DB962DD8-5812-4604-B83B-BCA19080A142}" type="presParOf" srcId="{FBF8F2F9-6D2E-4998-9B03-72FA7CB7AA2A}" destId="{8C4A5868-C496-4C09-8E42-32E3665FFC5C}" srcOrd="4" destOrd="0" presId="urn:microsoft.com/office/officeart/2005/8/layout/lProcess2"/>
    <dgm:cxn modelId="{AF1857C4-FD2C-45F1-9746-CAF374638007}" type="presParOf" srcId="{FBF8F2F9-6D2E-4998-9B03-72FA7CB7AA2A}" destId="{61F86574-42A3-4FBD-9791-9F89CD1B898D}" srcOrd="5" destOrd="0" presId="urn:microsoft.com/office/officeart/2005/8/layout/lProcess2"/>
    <dgm:cxn modelId="{B98C893F-8197-48D9-8AC4-0317B89B95D6}" type="presParOf" srcId="{FBF8F2F9-6D2E-4998-9B03-72FA7CB7AA2A}" destId="{1EA63151-DCD1-4597-BE34-E6A56EFC43DA}" srcOrd="6" destOrd="0" presId="urn:microsoft.com/office/officeart/2005/8/layout/lProcess2"/>
    <dgm:cxn modelId="{79609527-8CB2-485F-831F-8D34AC552B40}" type="presParOf" srcId="{F371F9E4-B7E9-4843-9ACB-3E8264CCC179}" destId="{3402E387-FC3A-4A89-9B09-F9264B0AE2FA}" srcOrd="1" destOrd="0" presId="urn:microsoft.com/office/officeart/2005/8/layout/lProcess2"/>
    <dgm:cxn modelId="{A5D786F2-ECFF-4118-A5F9-0D50023078C1}" type="presParOf" srcId="{F371F9E4-B7E9-4843-9ACB-3E8264CCC179}" destId="{B07AD3AB-8DC9-42E7-9158-0A27B61FE762}" srcOrd="2" destOrd="0" presId="urn:microsoft.com/office/officeart/2005/8/layout/lProcess2"/>
    <dgm:cxn modelId="{C86062EB-8D4F-493A-8518-AFD870D7C9A8}" type="presParOf" srcId="{B07AD3AB-8DC9-42E7-9158-0A27B61FE762}" destId="{7C63E360-65E4-4E5C-9149-A0ABCA9DE3F0}" srcOrd="0" destOrd="0" presId="urn:microsoft.com/office/officeart/2005/8/layout/lProcess2"/>
    <dgm:cxn modelId="{C8A74847-0D07-4D7F-80C1-34F6454D8AC1}" type="presParOf" srcId="{B07AD3AB-8DC9-42E7-9158-0A27B61FE762}" destId="{18A6E202-74F0-49E7-BA3B-96A1DD574362}" srcOrd="1" destOrd="0" presId="urn:microsoft.com/office/officeart/2005/8/layout/lProcess2"/>
    <dgm:cxn modelId="{819C0B6C-594C-4EB0-A64B-38DA797CD5AA}" type="presParOf" srcId="{B07AD3AB-8DC9-42E7-9158-0A27B61FE762}" destId="{F22AEE1C-064F-4CFF-AF52-95B4DA9A28F7}" srcOrd="2" destOrd="0" presId="urn:microsoft.com/office/officeart/2005/8/layout/lProcess2"/>
    <dgm:cxn modelId="{6583B0FC-5F8C-44BC-80B2-60838D76CCFE}" type="presParOf" srcId="{F22AEE1C-064F-4CFF-AF52-95B4DA9A28F7}" destId="{0804EA5B-F82E-4993-BF2F-34B880430504}" srcOrd="0" destOrd="0" presId="urn:microsoft.com/office/officeart/2005/8/layout/lProcess2"/>
    <dgm:cxn modelId="{41263A7B-38EE-4820-B048-F04D80A901E6}" type="presParOf" srcId="{0804EA5B-F82E-4993-BF2F-34B880430504}" destId="{027EB67E-5CE9-4C25-9383-D8D19314B57F}" srcOrd="0" destOrd="0" presId="urn:microsoft.com/office/officeart/2005/8/layout/lProcess2"/>
    <dgm:cxn modelId="{54155851-D55B-4474-BA2B-08B06D513932}" type="presParOf" srcId="{0804EA5B-F82E-4993-BF2F-34B880430504}" destId="{7DCE74D1-BABC-4982-A564-2909C84F1954}" srcOrd="1" destOrd="0" presId="urn:microsoft.com/office/officeart/2005/8/layout/lProcess2"/>
    <dgm:cxn modelId="{6BD320C3-A77E-48F4-84B6-F259CC747A26}" type="presParOf" srcId="{0804EA5B-F82E-4993-BF2F-34B880430504}" destId="{C3CB2282-CBB4-47C2-8E5B-12BDDD053940}" srcOrd="2" destOrd="0" presId="urn:microsoft.com/office/officeart/2005/8/layout/lProcess2"/>
    <dgm:cxn modelId="{44DF195C-8F3F-4D66-9C31-3FDF4468D614}" type="presParOf" srcId="{0804EA5B-F82E-4993-BF2F-34B880430504}" destId="{8E543DDD-F257-4F4D-AAD4-415CE3DB0D6F}" srcOrd="3" destOrd="0" presId="urn:microsoft.com/office/officeart/2005/8/layout/lProcess2"/>
    <dgm:cxn modelId="{11C83A06-645D-4EE7-901C-1ABB13BE5667}" type="presParOf" srcId="{0804EA5B-F82E-4993-BF2F-34B880430504}" destId="{58F3F58C-427C-4EBE-9593-AF0CCBCB650D}" srcOrd="4" destOrd="0" presId="urn:microsoft.com/office/officeart/2005/8/layout/lProcess2"/>
    <dgm:cxn modelId="{38D175F9-7D6B-4125-ABFB-3915B8E5D3AC}" type="presParOf" srcId="{0804EA5B-F82E-4993-BF2F-34B880430504}" destId="{B382C1ED-A388-43C9-AB54-C628D6168ADF}" srcOrd="5" destOrd="0" presId="urn:microsoft.com/office/officeart/2005/8/layout/lProcess2"/>
    <dgm:cxn modelId="{8099B446-C6B0-4D44-BD32-52932A39751B}" type="presParOf" srcId="{0804EA5B-F82E-4993-BF2F-34B880430504}" destId="{A37BA661-6130-43EF-A7A7-02C8D67E9A01}" srcOrd="6" destOrd="0" presId="urn:microsoft.com/office/officeart/2005/8/layout/lProcess2"/>
    <dgm:cxn modelId="{DAFAEFEB-9AA0-4723-826C-5785EED4300E}" type="presParOf" srcId="{F371F9E4-B7E9-4843-9ACB-3E8264CCC179}" destId="{D631398E-B097-46F8-9EF9-53BBCE9A9036}" srcOrd="3" destOrd="0" presId="urn:microsoft.com/office/officeart/2005/8/layout/lProcess2"/>
    <dgm:cxn modelId="{C3DFE090-1B68-43AC-854D-4AD9CA1421C5}" type="presParOf" srcId="{F371F9E4-B7E9-4843-9ACB-3E8264CCC179}" destId="{48EB2519-7B50-4D54-BB69-40D39303C955}" srcOrd="4" destOrd="0" presId="urn:microsoft.com/office/officeart/2005/8/layout/lProcess2"/>
    <dgm:cxn modelId="{0196C9F2-AA81-413A-B091-1B8C89BD5347}" type="presParOf" srcId="{48EB2519-7B50-4D54-BB69-40D39303C955}" destId="{5E3F4CD6-CDF4-4F70-AFFB-810100D5787A}" srcOrd="0" destOrd="0" presId="urn:microsoft.com/office/officeart/2005/8/layout/lProcess2"/>
    <dgm:cxn modelId="{6A12D93A-ADA4-4291-B673-B725D02354EE}" type="presParOf" srcId="{48EB2519-7B50-4D54-BB69-40D39303C955}" destId="{0AEDFB35-B144-47CA-9637-B9DC06CA09AD}" srcOrd="1" destOrd="0" presId="urn:microsoft.com/office/officeart/2005/8/layout/lProcess2"/>
    <dgm:cxn modelId="{87D8432E-BF16-4919-BB77-CAEF8B4A2B46}" type="presParOf" srcId="{48EB2519-7B50-4D54-BB69-40D39303C955}" destId="{977BCA11-10ED-40EB-9F15-BD62924C57BB}" srcOrd="2" destOrd="0" presId="urn:microsoft.com/office/officeart/2005/8/layout/lProcess2"/>
    <dgm:cxn modelId="{48DE4ABB-0A9D-4344-80A5-9310E0C3EE87}" type="presParOf" srcId="{977BCA11-10ED-40EB-9F15-BD62924C57BB}" destId="{E54DBE73-C743-4B1C-8F98-E2DFD81B872C}" srcOrd="0" destOrd="0" presId="urn:microsoft.com/office/officeart/2005/8/layout/lProcess2"/>
    <dgm:cxn modelId="{5EB262FD-01F0-4684-8CB1-37C0F79800CF}" type="presParOf" srcId="{E54DBE73-C743-4B1C-8F98-E2DFD81B872C}" destId="{2469C77C-28FB-4C32-B9E4-7F605348AECB}" srcOrd="0" destOrd="0" presId="urn:microsoft.com/office/officeart/2005/8/layout/lProcess2"/>
    <dgm:cxn modelId="{F796D8F4-BA9C-4774-91D5-52113FBA793D}" type="presParOf" srcId="{E54DBE73-C743-4B1C-8F98-E2DFD81B872C}" destId="{6F8266D1-9E1D-42EC-9860-6E23575F3E4B}" srcOrd="1" destOrd="0" presId="urn:microsoft.com/office/officeart/2005/8/layout/lProcess2"/>
    <dgm:cxn modelId="{608CBE7E-CCA2-4AAD-AC14-B1D383BA50BA}" type="presParOf" srcId="{E54DBE73-C743-4B1C-8F98-E2DFD81B872C}" destId="{B04518D4-F3C8-4998-AFF7-70E21E188AF7}" srcOrd="2" destOrd="0" presId="urn:microsoft.com/office/officeart/2005/8/layout/lProcess2"/>
    <dgm:cxn modelId="{073CD519-ED2A-4A00-82B7-591D3D1AFE53}" type="presParOf" srcId="{E54DBE73-C743-4B1C-8F98-E2DFD81B872C}" destId="{916B9595-159C-4F42-B6DD-71A58D848286}" srcOrd="3" destOrd="0" presId="urn:microsoft.com/office/officeart/2005/8/layout/lProcess2"/>
    <dgm:cxn modelId="{7F916D19-DFF6-48C3-9297-7B70E591867F}" type="presParOf" srcId="{E54DBE73-C743-4B1C-8F98-E2DFD81B872C}" destId="{A514732D-3E63-4595-9F03-A1086CC0DF6E}" srcOrd="4" destOrd="0" presId="urn:microsoft.com/office/officeart/2005/8/layout/lProcess2"/>
    <dgm:cxn modelId="{96171E3A-37C7-487A-B0EA-3420DAD98E08}" type="presParOf" srcId="{E54DBE73-C743-4B1C-8F98-E2DFD81B872C}" destId="{EC18A78F-30C7-4DA4-96AD-AB87AFC4550E}" srcOrd="5" destOrd="0" presId="urn:microsoft.com/office/officeart/2005/8/layout/lProcess2"/>
    <dgm:cxn modelId="{966C3973-8E1B-4BCD-8327-54BD92F9D12A}" type="presParOf" srcId="{E54DBE73-C743-4B1C-8F98-E2DFD81B872C}" destId="{49935B99-4741-41BF-9F98-04C3A2EEF019}" srcOrd="6" destOrd="0" presId="urn:microsoft.com/office/officeart/2005/8/layout/lProcess2"/>
    <dgm:cxn modelId="{25DE6EA9-1BAC-478D-811D-1D753E17D83D}" type="presParOf" srcId="{F371F9E4-B7E9-4843-9ACB-3E8264CCC179}" destId="{1DE90D80-964A-440A-AEB1-760186D44C57}" srcOrd="5" destOrd="0" presId="urn:microsoft.com/office/officeart/2005/8/layout/lProcess2"/>
    <dgm:cxn modelId="{5A4D79EB-4AB2-44C2-A6C4-52D86CF0F805}" type="presParOf" srcId="{F371F9E4-B7E9-4843-9ACB-3E8264CCC179}" destId="{009B84C6-054C-47FD-9EEC-0ADC72DAF4FB}" srcOrd="6" destOrd="0" presId="urn:microsoft.com/office/officeart/2005/8/layout/lProcess2"/>
    <dgm:cxn modelId="{C17CAEF7-849B-4618-8528-4F0CEF9A6E81}" type="presParOf" srcId="{009B84C6-054C-47FD-9EEC-0ADC72DAF4FB}" destId="{1B77B6E4-7DCE-4B91-825F-845FD6517773}" srcOrd="0" destOrd="0" presId="urn:microsoft.com/office/officeart/2005/8/layout/lProcess2"/>
    <dgm:cxn modelId="{33F92D3D-064B-4AF6-A5C3-73BD44A37CCB}" type="presParOf" srcId="{009B84C6-054C-47FD-9EEC-0ADC72DAF4FB}" destId="{1DA0AD3E-4C85-4EED-8E06-B42CBF355E3F}" srcOrd="1" destOrd="0" presId="urn:microsoft.com/office/officeart/2005/8/layout/lProcess2"/>
    <dgm:cxn modelId="{F48DE4F8-27A9-4319-B39E-7F87028FF29C}" type="presParOf" srcId="{009B84C6-054C-47FD-9EEC-0ADC72DAF4FB}" destId="{9D38EB2B-143F-4EE5-B2C2-C030E803ADF9}" srcOrd="2" destOrd="0" presId="urn:microsoft.com/office/officeart/2005/8/layout/lProcess2"/>
    <dgm:cxn modelId="{91DE1D4C-C087-40FA-8635-149B1DE0F195}" type="presParOf" srcId="{9D38EB2B-143F-4EE5-B2C2-C030E803ADF9}" destId="{0CAB4621-6286-46BF-ABD8-11936ABA25E4}" srcOrd="0" destOrd="0" presId="urn:microsoft.com/office/officeart/2005/8/layout/lProcess2"/>
    <dgm:cxn modelId="{024C9036-234F-4917-8538-2FEC33B07503}" type="presParOf" srcId="{0CAB4621-6286-46BF-ABD8-11936ABA25E4}" destId="{1D72050E-09FB-43EB-B354-868402A11136}" srcOrd="0" destOrd="0" presId="urn:microsoft.com/office/officeart/2005/8/layout/lProcess2"/>
    <dgm:cxn modelId="{0F13728D-20DC-47A8-B2E9-D219181230FD}" type="presParOf" srcId="{0CAB4621-6286-46BF-ABD8-11936ABA25E4}" destId="{45BD72A2-8C62-44E0-B613-8C9FCD00E4E2}" srcOrd="1" destOrd="0" presId="urn:microsoft.com/office/officeart/2005/8/layout/lProcess2"/>
    <dgm:cxn modelId="{162B3C54-7F5D-4D21-80DC-8776376C4652}" type="presParOf" srcId="{0CAB4621-6286-46BF-ABD8-11936ABA25E4}" destId="{D9B98BD9-00B1-4B42-8F28-C1498FAD1DB1}" srcOrd="2" destOrd="0" presId="urn:microsoft.com/office/officeart/2005/8/layout/lProcess2"/>
    <dgm:cxn modelId="{2C8B6322-812E-4577-8ED9-62511E35C55F}" type="presParOf" srcId="{0CAB4621-6286-46BF-ABD8-11936ABA25E4}" destId="{5E7D6F58-F966-4A3A-9C4D-4F2730004492}" srcOrd="3" destOrd="0" presId="urn:microsoft.com/office/officeart/2005/8/layout/lProcess2"/>
    <dgm:cxn modelId="{73639715-8EA0-4BDE-8399-2348B50D0F37}" type="presParOf" srcId="{0CAB4621-6286-46BF-ABD8-11936ABA25E4}" destId="{5BED2525-20A0-4A69-80C2-4A6304C43944}" srcOrd="4" destOrd="0" presId="urn:microsoft.com/office/officeart/2005/8/layout/lProcess2"/>
    <dgm:cxn modelId="{E470942F-7FE5-48C2-9E09-BC62544DFE18}" type="presParOf" srcId="{0CAB4621-6286-46BF-ABD8-11936ABA25E4}" destId="{11ADCC97-0968-4B10-AFDF-D4DF0E3ACD27}" srcOrd="5" destOrd="0" presId="urn:microsoft.com/office/officeart/2005/8/layout/lProcess2"/>
    <dgm:cxn modelId="{AD5F7A5D-FF18-4283-A3F9-9F1D74610C7A}" type="presParOf" srcId="{0CAB4621-6286-46BF-ABD8-11936ABA25E4}" destId="{32FB4CCB-E8A1-4C42-8F31-E1A8C59C6DCC}" srcOrd="6" destOrd="0" presId="urn:microsoft.com/office/officeart/2005/8/layout/lProcess2"/>
    <dgm:cxn modelId="{82AE94ED-3F0B-435A-A553-D0785C9CE190}" type="presParOf" srcId="{F371F9E4-B7E9-4843-9ACB-3E8264CCC179}" destId="{9B85C618-BA5D-4D95-9300-F22A700A5492}" srcOrd="7" destOrd="0" presId="urn:microsoft.com/office/officeart/2005/8/layout/lProcess2"/>
    <dgm:cxn modelId="{4BF0C0B6-3305-4744-B90C-011F86AA6DDA}" type="presParOf" srcId="{F371F9E4-B7E9-4843-9ACB-3E8264CCC179}" destId="{61629EFE-3834-499D-9C76-850B3D2DBAB7}" srcOrd="8" destOrd="0" presId="urn:microsoft.com/office/officeart/2005/8/layout/lProcess2"/>
    <dgm:cxn modelId="{B8827246-CF96-4719-9EAD-7F99F2B38C4A}" type="presParOf" srcId="{61629EFE-3834-499D-9C76-850B3D2DBAB7}" destId="{BDA7ACDE-5B37-4232-8B47-2FC7C56B7D08}" srcOrd="0" destOrd="0" presId="urn:microsoft.com/office/officeart/2005/8/layout/lProcess2"/>
    <dgm:cxn modelId="{6D79B634-0A58-46FD-871E-EDC7C568FE99}" type="presParOf" srcId="{61629EFE-3834-499D-9C76-850B3D2DBAB7}" destId="{3FCDD575-4111-4B43-B355-B4C751C2774B}" srcOrd="1" destOrd="0" presId="urn:microsoft.com/office/officeart/2005/8/layout/lProcess2"/>
    <dgm:cxn modelId="{699FF06D-0EB6-4A53-A3A3-A4E821FFB324}" type="presParOf" srcId="{61629EFE-3834-499D-9C76-850B3D2DBAB7}" destId="{36B3F25C-5875-4AFA-B1FA-473CF0B5AA5D}" srcOrd="2" destOrd="0" presId="urn:microsoft.com/office/officeart/2005/8/layout/lProcess2"/>
    <dgm:cxn modelId="{B690CDBA-8E72-496B-8E4D-BB7149736C0F}" type="presParOf" srcId="{36B3F25C-5875-4AFA-B1FA-473CF0B5AA5D}" destId="{EB6B4BEC-8DF7-44CB-8DBF-E4846CB1BC7B}" srcOrd="0" destOrd="0" presId="urn:microsoft.com/office/officeart/2005/8/layout/lProcess2"/>
    <dgm:cxn modelId="{4659AE7F-0F41-4897-9414-2C340DB40861}" type="presParOf" srcId="{EB6B4BEC-8DF7-44CB-8DBF-E4846CB1BC7B}" destId="{66632DCD-C9E1-45BE-9899-6EBC56A2BF5C}" srcOrd="0" destOrd="0" presId="urn:microsoft.com/office/officeart/2005/8/layout/lProcess2"/>
    <dgm:cxn modelId="{CE187480-6952-4659-A4CD-0A70BE8578E0}" type="presParOf" srcId="{EB6B4BEC-8DF7-44CB-8DBF-E4846CB1BC7B}" destId="{4E334519-6278-4641-80BE-6CE004057582}" srcOrd="1" destOrd="0" presId="urn:microsoft.com/office/officeart/2005/8/layout/lProcess2"/>
    <dgm:cxn modelId="{A27BA3ED-35FB-4D04-B44B-19D593B01DBA}" type="presParOf" srcId="{EB6B4BEC-8DF7-44CB-8DBF-E4846CB1BC7B}" destId="{A07C5E59-D071-4DB8-8EDF-F0DC1733D237}" srcOrd="2" destOrd="0" presId="urn:microsoft.com/office/officeart/2005/8/layout/lProcess2"/>
    <dgm:cxn modelId="{C92E5AE7-571F-4A02-85BF-519266FCD17C}" type="presParOf" srcId="{EB6B4BEC-8DF7-44CB-8DBF-E4846CB1BC7B}" destId="{EC5796D4-2008-420E-99F9-EAC80624386E}" srcOrd="3" destOrd="0" presId="urn:microsoft.com/office/officeart/2005/8/layout/lProcess2"/>
    <dgm:cxn modelId="{5A591CB0-767A-426A-A18A-B80EAAE2D580}" type="presParOf" srcId="{EB6B4BEC-8DF7-44CB-8DBF-E4846CB1BC7B}" destId="{493D89CC-79EB-40CA-B161-3987C65E4354}" srcOrd="4" destOrd="0" presId="urn:microsoft.com/office/officeart/2005/8/layout/lProcess2"/>
    <dgm:cxn modelId="{B33AD189-76B4-4D31-9DA1-0EFF98C5B33B}" type="presParOf" srcId="{EB6B4BEC-8DF7-44CB-8DBF-E4846CB1BC7B}" destId="{00EB39AB-B308-4BA4-9838-FA58F6CAB94A}" srcOrd="5" destOrd="0" presId="urn:microsoft.com/office/officeart/2005/8/layout/lProcess2"/>
    <dgm:cxn modelId="{88C08032-F14C-4CE1-8F88-6B2003C9EC55}" type="presParOf" srcId="{EB6B4BEC-8DF7-44CB-8DBF-E4846CB1BC7B}" destId="{B77E8A2C-A57D-482E-B970-3759296A96F3}" srcOrd="6" destOrd="0" presId="urn:microsoft.com/office/officeart/2005/8/layout/lProcess2"/>
    <dgm:cxn modelId="{C7B81798-F594-41EE-B6D3-F20B19AA70E8}" type="presParOf" srcId="{F371F9E4-B7E9-4843-9ACB-3E8264CCC179}" destId="{2FBD675E-93B6-4567-9CF1-79719B6342CA}" srcOrd="9" destOrd="0" presId="urn:microsoft.com/office/officeart/2005/8/layout/lProcess2"/>
    <dgm:cxn modelId="{F384A100-B46E-42B9-A3D3-A0E03E866999}" type="presParOf" srcId="{F371F9E4-B7E9-4843-9ACB-3E8264CCC179}" destId="{8641664F-FA64-42C4-B0F9-33DFCD458C7A}" srcOrd="10" destOrd="0" presId="urn:microsoft.com/office/officeart/2005/8/layout/lProcess2"/>
    <dgm:cxn modelId="{0F2E6089-D0D3-41E7-B812-8E1EDF38A64B}" type="presParOf" srcId="{8641664F-FA64-42C4-B0F9-33DFCD458C7A}" destId="{C7E022E1-FA90-4B4E-A88C-ED8760040F57}" srcOrd="0" destOrd="0" presId="urn:microsoft.com/office/officeart/2005/8/layout/lProcess2"/>
    <dgm:cxn modelId="{FB0A83B1-767C-40CC-8F86-52837B255797}" type="presParOf" srcId="{8641664F-FA64-42C4-B0F9-33DFCD458C7A}" destId="{1A07AA74-C2EE-4A65-8798-D03EBBEFA72A}" srcOrd="1" destOrd="0" presId="urn:microsoft.com/office/officeart/2005/8/layout/lProcess2"/>
    <dgm:cxn modelId="{BA7ACEB7-BC1A-4136-8AF7-0E1E9DBC8750}" type="presParOf" srcId="{8641664F-FA64-42C4-B0F9-33DFCD458C7A}" destId="{B57D8150-56F4-4900-9311-C72C35600F30}" srcOrd="2" destOrd="0" presId="urn:microsoft.com/office/officeart/2005/8/layout/lProcess2"/>
    <dgm:cxn modelId="{C4645A22-3E7A-41E4-8C77-447DFCA616D0}" type="presParOf" srcId="{B57D8150-56F4-4900-9311-C72C35600F30}" destId="{8B516A46-5482-4839-A108-4873AB104828}" srcOrd="0" destOrd="0" presId="urn:microsoft.com/office/officeart/2005/8/layout/lProcess2"/>
    <dgm:cxn modelId="{AC73FF08-00C8-4801-96DD-155214B3AC06}" type="presParOf" srcId="{8B516A46-5482-4839-A108-4873AB104828}" destId="{8204D5F5-EE57-42A0-95BD-276B99BF0A9C}" srcOrd="0" destOrd="0" presId="urn:microsoft.com/office/officeart/2005/8/layout/lProcess2"/>
    <dgm:cxn modelId="{25180BE2-C387-4B26-A402-5FB37E726DAC}" type="presParOf" srcId="{8B516A46-5482-4839-A108-4873AB104828}" destId="{1F4D7AF7-00F1-43DE-BBA3-CC6902A14C27}" srcOrd="1" destOrd="0" presId="urn:microsoft.com/office/officeart/2005/8/layout/lProcess2"/>
    <dgm:cxn modelId="{F21C3D2B-CCEC-48EC-AFF1-3C8819E78582}" type="presParOf" srcId="{8B516A46-5482-4839-A108-4873AB104828}" destId="{3E93CF74-57A9-4BB2-9F25-64EFB4319DFA}" srcOrd="2" destOrd="0" presId="urn:microsoft.com/office/officeart/2005/8/layout/lProcess2"/>
    <dgm:cxn modelId="{4806E3FD-63ED-4296-B67C-5D182FF2E3CF}" type="presParOf" srcId="{8B516A46-5482-4839-A108-4873AB104828}" destId="{F7668910-BE14-44EC-9500-A3BF5CA2F32F}" srcOrd="3" destOrd="0" presId="urn:microsoft.com/office/officeart/2005/8/layout/lProcess2"/>
    <dgm:cxn modelId="{DF35BFDA-F1DD-4F51-9427-5F0816004ED2}" type="presParOf" srcId="{8B516A46-5482-4839-A108-4873AB104828}" destId="{4420FB40-D468-47D9-8B08-625083C24B1A}" srcOrd="4" destOrd="0" presId="urn:microsoft.com/office/officeart/2005/8/layout/lProcess2"/>
    <dgm:cxn modelId="{E639374D-4D3F-4BE5-97BF-D67B685DF642}" type="presParOf" srcId="{8B516A46-5482-4839-A108-4873AB104828}" destId="{081FD29D-78BE-48B2-88E1-138526F1510D}" srcOrd="5" destOrd="0" presId="urn:microsoft.com/office/officeart/2005/8/layout/lProcess2"/>
    <dgm:cxn modelId="{28B4B972-165F-4DA0-8AAC-3EDD0049D512}" type="presParOf" srcId="{8B516A46-5482-4839-A108-4873AB104828}" destId="{A2EEC055-BDEF-4945-B268-5E99414E32D8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78E8D0-430C-4F85-9850-E2089D80837F}" type="doc">
      <dgm:prSet loTypeId="urn:microsoft.com/office/officeart/2009/3/layout/StepUpProcess" loCatId="process" qsTypeId="urn:microsoft.com/office/officeart/2005/8/quickstyle/3d6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E57BCF0-FFD8-4FC3-B7AD-C5D94C70BECD}">
      <dgm:prSet phldrT="[Text]"/>
      <dgm:spPr/>
      <dgm:t>
        <a:bodyPr/>
        <a:lstStyle/>
        <a:p>
          <a:r>
            <a:rPr lang="en-US" dirty="0"/>
            <a:t>Quick analysis time. Laser type</a:t>
          </a:r>
        </a:p>
      </dgm:t>
    </dgm:pt>
    <dgm:pt modelId="{558A89BD-969A-457D-A1D7-C8CDD3863CCB}" type="parTrans" cxnId="{083E2001-BA6A-485A-88BA-0BBCEF537A3E}">
      <dgm:prSet/>
      <dgm:spPr/>
      <dgm:t>
        <a:bodyPr/>
        <a:lstStyle/>
        <a:p>
          <a:endParaRPr lang="en-US"/>
        </a:p>
      </dgm:t>
    </dgm:pt>
    <dgm:pt modelId="{BDB8BB31-B228-418A-B9B9-C819FF675FE0}" type="sibTrans" cxnId="{083E2001-BA6A-485A-88BA-0BBCEF537A3E}">
      <dgm:prSet/>
      <dgm:spPr/>
      <dgm:t>
        <a:bodyPr/>
        <a:lstStyle/>
        <a:p>
          <a:endParaRPr lang="en-US"/>
        </a:p>
      </dgm:t>
    </dgm:pt>
    <dgm:pt modelId="{4ACB1FE5-F883-47E6-A53E-F969D90CBAC8}">
      <dgm:prSet phldrT="[Text]"/>
      <dgm:spPr/>
      <dgm:t>
        <a:bodyPr/>
        <a:lstStyle/>
        <a:p>
          <a:r>
            <a:rPr lang="en-US" dirty="0"/>
            <a:t>Via Container </a:t>
          </a:r>
        </a:p>
      </dgm:t>
    </dgm:pt>
    <dgm:pt modelId="{36A16708-AF3F-4E82-AEB1-DB8680BA7418}" type="parTrans" cxnId="{FA2F027D-32A7-4A72-83FF-AACCE28F01D9}">
      <dgm:prSet/>
      <dgm:spPr/>
      <dgm:t>
        <a:bodyPr/>
        <a:lstStyle/>
        <a:p>
          <a:endParaRPr lang="en-US"/>
        </a:p>
      </dgm:t>
    </dgm:pt>
    <dgm:pt modelId="{BE3DA0E5-A252-4CE4-8412-84BF8E3B9F85}" type="sibTrans" cxnId="{FA2F027D-32A7-4A72-83FF-AACCE28F01D9}">
      <dgm:prSet/>
      <dgm:spPr/>
      <dgm:t>
        <a:bodyPr/>
        <a:lstStyle/>
        <a:p>
          <a:endParaRPr lang="en-US"/>
        </a:p>
      </dgm:t>
    </dgm:pt>
    <dgm:pt modelId="{3CAE1B27-6BB7-4B18-B793-121EC415870C}">
      <dgm:prSet phldrT="[Text]"/>
      <dgm:spPr/>
      <dgm:t>
        <a:bodyPr/>
        <a:lstStyle/>
        <a:p>
          <a:r>
            <a:rPr lang="en-US" dirty="0"/>
            <a:t>Substances Library</a:t>
          </a:r>
        </a:p>
      </dgm:t>
    </dgm:pt>
    <dgm:pt modelId="{97DCC772-7D2D-4B5E-BE7A-A7C9766395CA}" type="parTrans" cxnId="{AC2E2953-7D9D-4057-8369-67992ADC7996}">
      <dgm:prSet/>
      <dgm:spPr/>
      <dgm:t>
        <a:bodyPr/>
        <a:lstStyle/>
        <a:p>
          <a:endParaRPr lang="en-US"/>
        </a:p>
      </dgm:t>
    </dgm:pt>
    <dgm:pt modelId="{E82B5310-89B5-4FDC-9EF2-A50AABBA39AC}" type="sibTrans" cxnId="{AC2E2953-7D9D-4057-8369-67992ADC7996}">
      <dgm:prSet/>
      <dgm:spPr/>
      <dgm:t>
        <a:bodyPr/>
        <a:lstStyle/>
        <a:p>
          <a:endParaRPr lang="en-US"/>
        </a:p>
      </dgm:t>
    </dgm:pt>
    <dgm:pt modelId="{B1FC59EF-6724-4729-8E27-088C8FC77DB9}">
      <dgm:prSet phldrT="[Text]"/>
      <dgm:spPr/>
      <dgm:t>
        <a:bodyPr/>
        <a:lstStyle/>
        <a:p>
          <a:r>
            <a:rPr lang="en-US" dirty="0"/>
            <a:t>Outdoor, Highly operational (</a:t>
          </a:r>
          <a:r>
            <a:rPr lang="en-US" dirty="0" err="1"/>
            <a:t>SwaP</a:t>
          </a:r>
          <a:r>
            <a:rPr lang="en-US" dirty="0"/>
            <a:t>, Design)</a:t>
          </a:r>
        </a:p>
      </dgm:t>
    </dgm:pt>
    <dgm:pt modelId="{E9702CC0-80A7-4CA3-82A1-115BC2BE1119}" type="parTrans" cxnId="{EFE2582C-0396-4941-A719-B49A2CCFADC8}">
      <dgm:prSet/>
      <dgm:spPr/>
      <dgm:t>
        <a:bodyPr/>
        <a:lstStyle/>
        <a:p>
          <a:endParaRPr lang="en-US"/>
        </a:p>
      </dgm:t>
    </dgm:pt>
    <dgm:pt modelId="{43BC7AA7-D741-4DF5-9F50-BD7CE6CF729B}" type="sibTrans" cxnId="{EFE2582C-0396-4941-A719-B49A2CCFADC8}">
      <dgm:prSet/>
      <dgm:spPr/>
      <dgm:t>
        <a:bodyPr/>
        <a:lstStyle/>
        <a:p>
          <a:endParaRPr lang="en-US"/>
        </a:p>
      </dgm:t>
    </dgm:pt>
    <dgm:pt modelId="{00E15B2F-76FA-484D-AF12-E1673753E66F}">
      <dgm:prSet/>
      <dgm:spPr/>
      <dgm:t>
        <a:bodyPr/>
        <a:lstStyle/>
        <a:p>
          <a:r>
            <a:rPr lang="en-US" dirty="0"/>
            <a:t>Wide. Unique </a:t>
          </a:r>
        </a:p>
      </dgm:t>
    </dgm:pt>
    <dgm:pt modelId="{010DA658-1319-47E6-B4C1-A3D2E2877CE7}" type="parTrans" cxnId="{93C5ADC5-3A3E-42C1-A3E7-2843BD4999A1}">
      <dgm:prSet/>
      <dgm:spPr/>
      <dgm:t>
        <a:bodyPr/>
        <a:lstStyle/>
        <a:p>
          <a:endParaRPr lang="en-US"/>
        </a:p>
      </dgm:t>
    </dgm:pt>
    <dgm:pt modelId="{836416DC-89C2-4199-AFAF-F295370CE11F}" type="sibTrans" cxnId="{93C5ADC5-3A3E-42C1-A3E7-2843BD4999A1}">
      <dgm:prSet/>
      <dgm:spPr/>
      <dgm:t>
        <a:bodyPr/>
        <a:lstStyle/>
        <a:p>
          <a:endParaRPr lang="en-US"/>
        </a:p>
      </dgm:t>
    </dgm:pt>
    <dgm:pt modelId="{40E70450-9EF7-41FC-90D0-ACB5DD171EAD}">
      <dgm:prSet/>
      <dgm:spPr/>
      <dgm:t>
        <a:bodyPr/>
        <a:lstStyle/>
        <a:p>
          <a:r>
            <a:rPr lang="en-US" dirty="0"/>
            <a:t>Extendable (Hugh) </a:t>
          </a:r>
        </a:p>
      </dgm:t>
    </dgm:pt>
    <dgm:pt modelId="{58398AE4-2024-4A7A-A0F6-9926F23B3987}" type="parTrans" cxnId="{FA378DF8-504C-48BD-8F78-FAF090FD2C44}">
      <dgm:prSet/>
      <dgm:spPr/>
      <dgm:t>
        <a:bodyPr/>
        <a:lstStyle/>
        <a:p>
          <a:endParaRPr lang="en-US"/>
        </a:p>
      </dgm:t>
    </dgm:pt>
    <dgm:pt modelId="{A165FDEA-B618-489A-A8E4-2F520ADB5D99}" type="sibTrans" cxnId="{FA378DF8-504C-48BD-8F78-FAF090FD2C44}">
      <dgm:prSet/>
      <dgm:spPr/>
      <dgm:t>
        <a:bodyPr/>
        <a:lstStyle/>
        <a:p>
          <a:endParaRPr lang="en-US"/>
        </a:p>
      </dgm:t>
    </dgm:pt>
    <dgm:pt modelId="{495CB413-1909-4430-BA3E-6373AA03CB01}">
      <dgm:prSet/>
      <dgm:spPr/>
      <dgm:t>
        <a:bodyPr/>
        <a:lstStyle/>
        <a:p>
          <a:r>
            <a:rPr lang="en-US" dirty="0"/>
            <a:t>Upgradeable</a:t>
          </a:r>
        </a:p>
      </dgm:t>
    </dgm:pt>
    <dgm:pt modelId="{849B7C90-09B6-4391-AFA6-4B13F0C51D98}" type="parTrans" cxnId="{5F631349-A801-4048-8170-57E8DFC6420F}">
      <dgm:prSet/>
      <dgm:spPr/>
      <dgm:t>
        <a:bodyPr/>
        <a:lstStyle/>
        <a:p>
          <a:endParaRPr lang="en-US"/>
        </a:p>
      </dgm:t>
    </dgm:pt>
    <dgm:pt modelId="{70DCC6A7-8ABE-49F1-82A6-1E8CB9C3D987}" type="sibTrans" cxnId="{5F631349-A801-4048-8170-57E8DFC6420F}">
      <dgm:prSet/>
      <dgm:spPr/>
      <dgm:t>
        <a:bodyPr/>
        <a:lstStyle/>
        <a:p>
          <a:endParaRPr lang="en-US"/>
        </a:p>
      </dgm:t>
    </dgm:pt>
    <dgm:pt modelId="{4F018251-6F41-4940-BF44-DA06C9C5FDF0}">
      <dgm:prSet/>
      <dgm:spPr/>
      <dgm:t>
        <a:bodyPr/>
        <a:lstStyle/>
        <a:p>
          <a:r>
            <a:rPr lang="en-US" dirty="0"/>
            <a:t>Liquids (+ Bulk &amp; Powders)</a:t>
          </a:r>
        </a:p>
      </dgm:t>
    </dgm:pt>
    <dgm:pt modelId="{D3D518B0-00A6-43C7-BA75-DF6F1CD0D85D}" type="parTrans" cxnId="{E8AA93F7-0BC3-452E-B7E4-6C3FCACF272D}">
      <dgm:prSet/>
      <dgm:spPr/>
      <dgm:t>
        <a:bodyPr/>
        <a:lstStyle/>
        <a:p>
          <a:endParaRPr lang="en-US"/>
        </a:p>
      </dgm:t>
    </dgm:pt>
    <dgm:pt modelId="{58B24848-269C-4997-A9AF-2DBB8C454077}" type="sibTrans" cxnId="{E8AA93F7-0BC3-452E-B7E4-6C3FCACF272D}">
      <dgm:prSet/>
      <dgm:spPr/>
      <dgm:t>
        <a:bodyPr/>
        <a:lstStyle/>
        <a:p>
          <a:endParaRPr lang="en-US"/>
        </a:p>
      </dgm:t>
    </dgm:pt>
    <dgm:pt modelId="{D094BAA3-16BA-4842-84E2-91F0125CC47C}" type="pres">
      <dgm:prSet presAssocID="{D678E8D0-430C-4F85-9850-E2089D80837F}" presName="rootnode" presStyleCnt="0">
        <dgm:presLayoutVars>
          <dgm:chMax/>
          <dgm:chPref/>
          <dgm:dir/>
          <dgm:animLvl val="lvl"/>
        </dgm:presLayoutVars>
      </dgm:prSet>
      <dgm:spPr/>
    </dgm:pt>
    <dgm:pt modelId="{3BCC520D-851A-4812-B4BF-20113AA14814}" type="pres">
      <dgm:prSet presAssocID="{2E57BCF0-FFD8-4FC3-B7AD-C5D94C70BECD}" presName="composite" presStyleCnt="0"/>
      <dgm:spPr/>
    </dgm:pt>
    <dgm:pt modelId="{B41A2E2C-B02C-4802-AB82-9EBB27DDE246}" type="pres">
      <dgm:prSet presAssocID="{2E57BCF0-FFD8-4FC3-B7AD-C5D94C70BECD}" presName="LShape" presStyleLbl="alignNode1" presStyleIdx="0" presStyleCnt="9"/>
      <dgm:spPr/>
    </dgm:pt>
    <dgm:pt modelId="{B546BFED-1AFC-4788-80C4-70A7531F5CC5}" type="pres">
      <dgm:prSet presAssocID="{2E57BCF0-FFD8-4FC3-B7AD-C5D94C70BECD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693828C-24B0-47E0-A942-543C0B2221DB}" type="pres">
      <dgm:prSet presAssocID="{2E57BCF0-FFD8-4FC3-B7AD-C5D94C70BECD}" presName="Triangle" presStyleLbl="alignNode1" presStyleIdx="1" presStyleCnt="9"/>
      <dgm:spPr/>
    </dgm:pt>
    <dgm:pt modelId="{E68D5A85-951F-4176-B9E9-22046448A46F}" type="pres">
      <dgm:prSet presAssocID="{BDB8BB31-B228-418A-B9B9-C819FF675FE0}" presName="sibTrans" presStyleCnt="0"/>
      <dgm:spPr/>
    </dgm:pt>
    <dgm:pt modelId="{1920D523-5772-4519-852C-0EBC36690F52}" type="pres">
      <dgm:prSet presAssocID="{BDB8BB31-B228-418A-B9B9-C819FF675FE0}" presName="space" presStyleCnt="0"/>
      <dgm:spPr/>
    </dgm:pt>
    <dgm:pt modelId="{106BBCB7-F165-42AB-99EB-83688190D9EA}" type="pres">
      <dgm:prSet presAssocID="{B1FC59EF-6724-4729-8E27-088C8FC77DB9}" presName="composite" presStyleCnt="0"/>
      <dgm:spPr/>
    </dgm:pt>
    <dgm:pt modelId="{93109F15-C0E4-4189-B39F-58E86A6D0D6E}" type="pres">
      <dgm:prSet presAssocID="{B1FC59EF-6724-4729-8E27-088C8FC77DB9}" presName="LShape" presStyleLbl="alignNode1" presStyleIdx="2" presStyleCnt="9"/>
      <dgm:spPr/>
    </dgm:pt>
    <dgm:pt modelId="{126FD607-73AC-49E0-996D-30252FFE08D5}" type="pres">
      <dgm:prSet presAssocID="{B1FC59EF-6724-4729-8E27-088C8FC77DB9}" presName="ParentText" presStyleLbl="revTx" presStyleIdx="1" presStyleCnt="5" custScaleX="101361" custLinFactNeighborX="2279" custLinFactNeighborY="6066">
        <dgm:presLayoutVars>
          <dgm:chMax val="0"/>
          <dgm:chPref val="0"/>
          <dgm:bulletEnabled val="1"/>
        </dgm:presLayoutVars>
      </dgm:prSet>
      <dgm:spPr/>
    </dgm:pt>
    <dgm:pt modelId="{8049AC4D-5438-4362-9C47-D7575682370B}" type="pres">
      <dgm:prSet presAssocID="{B1FC59EF-6724-4729-8E27-088C8FC77DB9}" presName="Triangle" presStyleLbl="alignNode1" presStyleIdx="3" presStyleCnt="9"/>
      <dgm:spPr/>
    </dgm:pt>
    <dgm:pt modelId="{D8F00725-4B67-4C47-A555-364EA26BE0D3}" type="pres">
      <dgm:prSet presAssocID="{43BC7AA7-D741-4DF5-9F50-BD7CE6CF729B}" presName="sibTrans" presStyleCnt="0"/>
      <dgm:spPr/>
    </dgm:pt>
    <dgm:pt modelId="{E8C35DCB-A614-4C8B-ABF6-E8992C174ECA}" type="pres">
      <dgm:prSet presAssocID="{43BC7AA7-D741-4DF5-9F50-BD7CE6CF729B}" presName="space" presStyleCnt="0"/>
      <dgm:spPr/>
    </dgm:pt>
    <dgm:pt modelId="{2ADE42AD-F04C-44D8-B90F-61D1D020CE8F}" type="pres">
      <dgm:prSet presAssocID="{4F018251-6F41-4940-BF44-DA06C9C5FDF0}" presName="composite" presStyleCnt="0"/>
      <dgm:spPr/>
    </dgm:pt>
    <dgm:pt modelId="{D9EB9313-BF1E-4C5E-9BCE-268B9808FEE0}" type="pres">
      <dgm:prSet presAssocID="{4F018251-6F41-4940-BF44-DA06C9C5FDF0}" presName="LShape" presStyleLbl="alignNode1" presStyleIdx="4" presStyleCnt="9"/>
      <dgm:spPr/>
    </dgm:pt>
    <dgm:pt modelId="{FB111B92-10EE-4C30-BD65-0AED06CA6DB8}" type="pres">
      <dgm:prSet presAssocID="{4F018251-6F41-4940-BF44-DA06C9C5FDF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9B67A2A-E909-4E2D-9F77-61C401C7F95E}" type="pres">
      <dgm:prSet presAssocID="{4F018251-6F41-4940-BF44-DA06C9C5FDF0}" presName="Triangle" presStyleLbl="alignNode1" presStyleIdx="5" presStyleCnt="9"/>
      <dgm:spPr/>
    </dgm:pt>
    <dgm:pt modelId="{69B65A9F-D876-4C78-907E-1405617B05BF}" type="pres">
      <dgm:prSet presAssocID="{58B24848-269C-4997-A9AF-2DBB8C454077}" presName="sibTrans" presStyleCnt="0"/>
      <dgm:spPr/>
    </dgm:pt>
    <dgm:pt modelId="{6A5D6CD1-269B-46D3-81C7-502E888E4698}" type="pres">
      <dgm:prSet presAssocID="{58B24848-269C-4997-A9AF-2DBB8C454077}" presName="space" presStyleCnt="0"/>
      <dgm:spPr/>
    </dgm:pt>
    <dgm:pt modelId="{537653C3-69BC-42E8-876F-0C88C9EA0E21}" type="pres">
      <dgm:prSet presAssocID="{4ACB1FE5-F883-47E6-A53E-F969D90CBAC8}" presName="composite" presStyleCnt="0"/>
      <dgm:spPr/>
    </dgm:pt>
    <dgm:pt modelId="{7DBE070B-B3B6-401A-98A2-A2467E320C31}" type="pres">
      <dgm:prSet presAssocID="{4ACB1FE5-F883-47E6-A53E-F969D90CBAC8}" presName="LShape" presStyleLbl="alignNode1" presStyleIdx="6" presStyleCnt="9"/>
      <dgm:spPr/>
    </dgm:pt>
    <dgm:pt modelId="{B7DDFF91-08D1-47BF-A6FE-A7CB8F9FAA66}" type="pres">
      <dgm:prSet presAssocID="{4ACB1FE5-F883-47E6-A53E-F969D90CBAC8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F853A5D-0AD9-475B-B79F-44343EB019FD}" type="pres">
      <dgm:prSet presAssocID="{4ACB1FE5-F883-47E6-A53E-F969D90CBAC8}" presName="Triangle" presStyleLbl="alignNode1" presStyleIdx="7" presStyleCnt="9"/>
      <dgm:spPr/>
    </dgm:pt>
    <dgm:pt modelId="{40F77EFE-4C87-478B-9DB0-1F31E7100DB2}" type="pres">
      <dgm:prSet presAssocID="{BE3DA0E5-A252-4CE4-8412-84BF8E3B9F85}" presName="sibTrans" presStyleCnt="0"/>
      <dgm:spPr/>
    </dgm:pt>
    <dgm:pt modelId="{757D3E13-B7DC-4305-A911-D5630FEB026A}" type="pres">
      <dgm:prSet presAssocID="{BE3DA0E5-A252-4CE4-8412-84BF8E3B9F85}" presName="space" presStyleCnt="0"/>
      <dgm:spPr/>
    </dgm:pt>
    <dgm:pt modelId="{2457B42F-F9A0-466D-AA16-C722281ECFA7}" type="pres">
      <dgm:prSet presAssocID="{3CAE1B27-6BB7-4B18-B793-121EC415870C}" presName="composite" presStyleCnt="0"/>
      <dgm:spPr/>
    </dgm:pt>
    <dgm:pt modelId="{3C596509-2038-4533-B12C-3A8A3A370E28}" type="pres">
      <dgm:prSet presAssocID="{3CAE1B27-6BB7-4B18-B793-121EC415870C}" presName="LShape" presStyleLbl="alignNode1" presStyleIdx="8" presStyleCnt="9"/>
      <dgm:spPr/>
    </dgm:pt>
    <dgm:pt modelId="{98E65834-3F43-45DF-BA5D-48B5FFA9EA38}" type="pres">
      <dgm:prSet presAssocID="{3CAE1B27-6BB7-4B18-B793-121EC415870C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83E2001-BA6A-485A-88BA-0BBCEF537A3E}" srcId="{D678E8D0-430C-4F85-9850-E2089D80837F}" destId="{2E57BCF0-FFD8-4FC3-B7AD-C5D94C70BECD}" srcOrd="0" destOrd="0" parTransId="{558A89BD-969A-457D-A1D7-C8CDD3863CCB}" sibTransId="{BDB8BB31-B228-418A-B9B9-C819FF675FE0}"/>
    <dgm:cxn modelId="{62F6D016-4C33-4915-9896-B92B0F89ABC1}" type="presOf" srcId="{40E70450-9EF7-41FC-90D0-ACB5DD171EAD}" destId="{98E65834-3F43-45DF-BA5D-48B5FFA9EA38}" srcOrd="0" destOrd="2" presId="urn:microsoft.com/office/officeart/2009/3/layout/StepUpProcess"/>
    <dgm:cxn modelId="{0E53CE1F-CFFC-4FCA-8C2F-65CB97D31181}" type="presOf" srcId="{2E57BCF0-FFD8-4FC3-B7AD-C5D94C70BECD}" destId="{B546BFED-1AFC-4788-80C4-70A7531F5CC5}" srcOrd="0" destOrd="0" presId="urn:microsoft.com/office/officeart/2009/3/layout/StepUpProcess"/>
    <dgm:cxn modelId="{EFE2582C-0396-4941-A719-B49A2CCFADC8}" srcId="{D678E8D0-430C-4F85-9850-E2089D80837F}" destId="{B1FC59EF-6724-4729-8E27-088C8FC77DB9}" srcOrd="1" destOrd="0" parTransId="{E9702CC0-80A7-4CA3-82A1-115BC2BE1119}" sibTransId="{43BC7AA7-D741-4DF5-9F50-BD7CE6CF729B}"/>
    <dgm:cxn modelId="{7BC0FC3D-96A3-4CCA-B48D-3AC5985DF09E}" type="presOf" srcId="{495CB413-1909-4430-BA3E-6373AA03CB01}" destId="{98E65834-3F43-45DF-BA5D-48B5FFA9EA38}" srcOrd="0" destOrd="3" presId="urn:microsoft.com/office/officeart/2009/3/layout/StepUpProcess"/>
    <dgm:cxn modelId="{5F631349-A801-4048-8170-57E8DFC6420F}" srcId="{3CAE1B27-6BB7-4B18-B793-121EC415870C}" destId="{495CB413-1909-4430-BA3E-6373AA03CB01}" srcOrd="2" destOrd="0" parTransId="{849B7C90-09B6-4391-AFA6-4B13F0C51D98}" sibTransId="{70DCC6A7-8ABE-49F1-82A6-1E8CB9C3D987}"/>
    <dgm:cxn modelId="{72BB1C6B-5249-41B8-B457-7936ADB1D5B7}" type="presOf" srcId="{3CAE1B27-6BB7-4B18-B793-121EC415870C}" destId="{98E65834-3F43-45DF-BA5D-48B5FFA9EA38}" srcOrd="0" destOrd="0" presId="urn:microsoft.com/office/officeart/2009/3/layout/StepUpProcess"/>
    <dgm:cxn modelId="{AC2E2953-7D9D-4057-8369-67992ADC7996}" srcId="{D678E8D0-430C-4F85-9850-E2089D80837F}" destId="{3CAE1B27-6BB7-4B18-B793-121EC415870C}" srcOrd="4" destOrd="0" parTransId="{97DCC772-7D2D-4B5E-BE7A-A7C9766395CA}" sibTransId="{E82B5310-89B5-4FDC-9EF2-A50AABBA39AC}"/>
    <dgm:cxn modelId="{F887057B-3C84-4389-9266-FA712615F831}" type="presOf" srcId="{00E15B2F-76FA-484D-AF12-E1673753E66F}" destId="{98E65834-3F43-45DF-BA5D-48B5FFA9EA38}" srcOrd="0" destOrd="1" presId="urn:microsoft.com/office/officeart/2009/3/layout/StepUpProcess"/>
    <dgm:cxn modelId="{FA2F027D-32A7-4A72-83FF-AACCE28F01D9}" srcId="{D678E8D0-430C-4F85-9850-E2089D80837F}" destId="{4ACB1FE5-F883-47E6-A53E-F969D90CBAC8}" srcOrd="3" destOrd="0" parTransId="{36A16708-AF3F-4E82-AEB1-DB8680BA7418}" sibTransId="{BE3DA0E5-A252-4CE4-8412-84BF8E3B9F85}"/>
    <dgm:cxn modelId="{80C98BB3-E0CE-4EE3-BF01-81162BCBB914}" type="presOf" srcId="{D678E8D0-430C-4F85-9850-E2089D80837F}" destId="{D094BAA3-16BA-4842-84E2-91F0125CC47C}" srcOrd="0" destOrd="0" presId="urn:microsoft.com/office/officeart/2009/3/layout/StepUpProcess"/>
    <dgm:cxn modelId="{93C5ADC5-3A3E-42C1-A3E7-2843BD4999A1}" srcId="{3CAE1B27-6BB7-4B18-B793-121EC415870C}" destId="{00E15B2F-76FA-484D-AF12-E1673753E66F}" srcOrd="0" destOrd="0" parTransId="{010DA658-1319-47E6-B4C1-A3D2E2877CE7}" sibTransId="{836416DC-89C2-4199-AFAF-F295370CE11F}"/>
    <dgm:cxn modelId="{A83428D1-F3AD-429E-9094-2C30CD78C6E4}" type="presOf" srcId="{4ACB1FE5-F883-47E6-A53E-F969D90CBAC8}" destId="{B7DDFF91-08D1-47BF-A6FE-A7CB8F9FAA66}" srcOrd="0" destOrd="0" presId="urn:microsoft.com/office/officeart/2009/3/layout/StepUpProcess"/>
    <dgm:cxn modelId="{AD1840DF-A646-4EB3-BE11-F9FF5500DAB6}" type="presOf" srcId="{B1FC59EF-6724-4729-8E27-088C8FC77DB9}" destId="{126FD607-73AC-49E0-996D-30252FFE08D5}" srcOrd="0" destOrd="0" presId="urn:microsoft.com/office/officeart/2009/3/layout/StepUpProcess"/>
    <dgm:cxn modelId="{E8AA93F7-0BC3-452E-B7E4-6C3FCACF272D}" srcId="{D678E8D0-430C-4F85-9850-E2089D80837F}" destId="{4F018251-6F41-4940-BF44-DA06C9C5FDF0}" srcOrd="2" destOrd="0" parTransId="{D3D518B0-00A6-43C7-BA75-DF6F1CD0D85D}" sibTransId="{58B24848-269C-4997-A9AF-2DBB8C454077}"/>
    <dgm:cxn modelId="{FA378DF8-504C-48BD-8F78-FAF090FD2C44}" srcId="{3CAE1B27-6BB7-4B18-B793-121EC415870C}" destId="{40E70450-9EF7-41FC-90D0-ACB5DD171EAD}" srcOrd="1" destOrd="0" parTransId="{58398AE4-2024-4A7A-A0F6-9926F23B3987}" sibTransId="{A165FDEA-B618-489A-A8E4-2F520ADB5D99}"/>
    <dgm:cxn modelId="{D7A1DCF8-120A-4628-848F-F9AF05AFD3D2}" type="presOf" srcId="{4F018251-6F41-4940-BF44-DA06C9C5FDF0}" destId="{FB111B92-10EE-4C30-BD65-0AED06CA6DB8}" srcOrd="0" destOrd="0" presId="urn:microsoft.com/office/officeart/2009/3/layout/StepUpProcess"/>
    <dgm:cxn modelId="{B86D5617-C3D7-46E7-B577-2686DF7231D2}" type="presParOf" srcId="{D094BAA3-16BA-4842-84E2-91F0125CC47C}" destId="{3BCC520D-851A-4812-B4BF-20113AA14814}" srcOrd="0" destOrd="0" presId="urn:microsoft.com/office/officeart/2009/3/layout/StepUpProcess"/>
    <dgm:cxn modelId="{3698C54F-5D8C-4619-80D7-3B411CB79E68}" type="presParOf" srcId="{3BCC520D-851A-4812-B4BF-20113AA14814}" destId="{B41A2E2C-B02C-4802-AB82-9EBB27DDE246}" srcOrd="0" destOrd="0" presId="urn:microsoft.com/office/officeart/2009/3/layout/StepUpProcess"/>
    <dgm:cxn modelId="{42DA2C66-98AB-4DB5-B087-A5B8CD900F08}" type="presParOf" srcId="{3BCC520D-851A-4812-B4BF-20113AA14814}" destId="{B546BFED-1AFC-4788-80C4-70A7531F5CC5}" srcOrd="1" destOrd="0" presId="urn:microsoft.com/office/officeart/2009/3/layout/StepUpProcess"/>
    <dgm:cxn modelId="{B52B68FE-9C2F-4038-9C61-6E407DA7D7BD}" type="presParOf" srcId="{3BCC520D-851A-4812-B4BF-20113AA14814}" destId="{0693828C-24B0-47E0-A942-543C0B2221DB}" srcOrd="2" destOrd="0" presId="urn:microsoft.com/office/officeart/2009/3/layout/StepUpProcess"/>
    <dgm:cxn modelId="{0BC68ABC-6044-47FC-B65A-8A7260EDCE20}" type="presParOf" srcId="{D094BAA3-16BA-4842-84E2-91F0125CC47C}" destId="{E68D5A85-951F-4176-B9E9-22046448A46F}" srcOrd="1" destOrd="0" presId="urn:microsoft.com/office/officeart/2009/3/layout/StepUpProcess"/>
    <dgm:cxn modelId="{25701CDF-281F-461F-9324-2FDCFA12F8F3}" type="presParOf" srcId="{E68D5A85-951F-4176-B9E9-22046448A46F}" destId="{1920D523-5772-4519-852C-0EBC36690F52}" srcOrd="0" destOrd="0" presId="urn:microsoft.com/office/officeart/2009/3/layout/StepUpProcess"/>
    <dgm:cxn modelId="{D4D70413-A874-4858-9058-4173D39F869C}" type="presParOf" srcId="{D094BAA3-16BA-4842-84E2-91F0125CC47C}" destId="{106BBCB7-F165-42AB-99EB-83688190D9EA}" srcOrd="2" destOrd="0" presId="urn:microsoft.com/office/officeart/2009/3/layout/StepUpProcess"/>
    <dgm:cxn modelId="{6D4A2692-0BE0-4225-9030-4C798AB51760}" type="presParOf" srcId="{106BBCB7-F165-42AB-99EB-83688190D9EA}" destId="{93109F15-C0E4-4189-B39F-58E86A6D0D6E}" srcOrd="0" destOrd="0" presId="urn:microsoft.com/office/officeart/2009/3/layout/StepUpProcess"/>
    <dgm:cxn modelId="{BC77525B-7187-40C1-9369-905B841D7A74}" type="presParOf" srcId="{106BBCB7-F165-42AB-99EB-83688190D9EA}" destId="{126FD607-73AC-49E0-996D-30252FFE08D5}" srcOrd="1" destOrd="0" presId="urn:microsoft.com/office/officeart/2009/3/layout/StepUpProcess"/>
    <dgm:cxn modelId="{6861DE87-6564-4715-99AF-0F699ADE65D9}" type="presParOf" srcId="{106BBCB7-F165-42AB-99EB-83688190D9EA}" destId="{8049AC4D-5438-4362-9C47-D7575682370B}" srcOrd="2" destOrd="0" presId="urn:microsoft.com/office/officeart/2009/3/layout/StepUpProcess"/>
    <dgm:cxn modelId="{88AD7D1F-266A-41DC-A90A-051191703906}" type="presParOf" srcId="{D094BAA3-16BA-4842-84E2-91F0125CC47C}" destId="{D8F00725-4B67-4C47-A555-364EA26BE0D3}" srcOrd="3" destOrd="0" presId="urn:microsoft.com/office/officeart/2009/3/layout/StepUpProcess"/>
    <dgm:cxn modelId="{24D1D4A0-9A7E-416A-9CFF-D56ECC25F061}" type="presParOf" srcId="{D8F00725-4B67-4C47-A555-364EA26BE0D3}" destId="{E8C35DCB-A614-4C8B-ABF6-E8992C174ECA}" srcOrd="0" destOrd="0" presId="urn:microsoft.com/office/officeart/2009/3/layout/StepUpProcess"/>
    <dgm:cxn modelId="{9F01BE2E-8565-4FDC-AE47-811973E01E6C}" type="presParOf" srcId="{D094BAA3-16BA-4842-84E2-91F0125CC47C}" destId="{2ADE42AD-F04C-44D8-B90F-61D1D020CE8F}" srcOrd="4" destOrd="0" presId="urn:microsoft.com/office/officeart/2009/3/layout/StepUpProcess"/>
    <dgm:cxn modelId="{81683495-3836-434B-9FE7-B8BB4EDEFF50}" type="presParOf" srcId="{2ADE42AD-F04C-44D8-B90F-61D1D020CE8F}" destId="{D9EB9313-BF1E-4C5E-9BCE-268B9808FEE0}" srcOrd="0" destOrd="0" presId="urn:microsoft.com/office/officeart/2009/3/layout/StepUpProcess"/>
    <dgm:cxn modelId="{41E438FC-F399-4E4E-B017-89A3B48196C6}" type="presParOf" srcId="{2ADE42AD-F04C-44D8-B90F-61D1D020CE8F}" destId="{FB111B92-10EE-4C30-BD65-0AED06CA6DB8}" srcOrd="1" destOrd="0" presId="urn:microsoft.com/office/officeart/2009/3/layout/StepUpProcess"/>
    <dgm:cxn modelId="{64E39C70-8C4E-4D8A-9602-3EAECA38F61D}" type="presParOf" srcId="{2ADE42AD-F04C-44D8-B90F-61D1D020CE8F}" destId="{69B67A2A-E909-4E2D-9F77-61C401C7F95E}" srcOrd="2" destOrd="0" presId="urn:microsoft.com/office/officeart/2009/3/layout/StepUpProcess"/>
    <dgm:cxn modelId="{466F798D-0D97-4D60-9F80-A8DB905B8B68}" type="presParOf" srcId="{D094BAA3-16BA-4842-84E2-91F0125CC47C}" destId="{69B65A9F-D876-4C78-907E-1405617B05BF}" srcOrd="5" destOrd="0" presId="urn:microsoft.com/office/officeart/2009/3/layout/StepUpProcess"/>
    <dgm:cxn modelId="{002ACB54-B9B0-4A83-A4F1-7EE6D8F467DD}" type="presParOf" srcId="{69B65A9F-D876-4C78-907E-1405617B05BF}" destId="{6A5D6CD1-269B-46D3-81C7-502E888E4698}" srcOrd="0" destOrd="0" presId="urn:microsoft.com/office/officeart/2009/3/layout/StepUpProcess"/>
    <dgm:cxn modelId="{6D7F32F5-62F6-4994-AE0F-9166CC44334D}" type="presParOf" srcId="{D094BAA3-16BA-4842-84E2-91F0125CC47C}" destId="{537653C3-69BC-42E8-876F-0C88C9EA0E21}" srcOrd="6" destOrd="0" presId="urn:microsoft.com/office/officeart/2009/3/layout/StepUpProcess"/>
    <dgm:cxn modelId="{A10313E1-A45F-4092-9F67-0380E68E0282}" type="presParOf" srcId="{537653C3-69BC-42E8-876F-0C88C9EA0E21}" destId="{7DBE070B-B3B6-401A-98A2-A2467E320C31}" srcOrd="0" destOrd="0" presId="urn:microsoft.com/office/officeart/2009/3/layout/StepUpProcess"/>
    <dgm:cxn modelId="{324B1DE0-FD4A-42AF-8C57-9E885924C568}" type="presParOf" srcId="{537653C3-69BC-42E8-876F-0C88C9EA0E21}" destId="{B7DDFF91-08D1-47BF-A6FE-A7CB8F9FAA66}" srcOrd="1" destOrd="0" presId="urn:microsoft.com/office/officeart/2009/3/layout/StepUpProcess"/>
    <dgm:cxn modelId="{29F0F056-84E9-404D-AD75-383E9DF6AF76}" type="presParOf" srcId="{537653C3-69BC-42E8-876F-0C88C9EA0E21}" destId="{FF853A5D-0AD9-475B-B79F-44343EB019FD}" srcOrd="2" destOrd="0" presId="urn:microsoft.com/office/officeart/2009/3/layout/StepUpProcess"/>
    <dgm:cxn modelId="{1F5E4B80-BE07-40B3-9FCF-97EA1D9D5ED5}" type="presParOf" srcId="{D094BAA3-16BA-4842-84E2-91F0125CC47C}" destId="{40F77EFE-4C87-478B-9DB0-1F31E7100DB2}" srcOrd="7" destOrd="0" presId="urn:microsoft.com/office/officeart/2009/3/layout/StepUpProcess"/>
    <dgm:cxn modelId="{88525A97-F0E5-42F5-975C-59CB6F0BDD73}" type="presParOf" srcId="{40F77EFE-4C87-478B-9DB0-1F31E7100DB2}" destId="{757D3E13-B7DC-4305-A911-D5630FEB026A}" srcOrd="0" destOrd="0" presId="urn:microsoft.com/office/officeart/2009/3/layout/StepUpProcess"/>
    <dgm:cxn modelId="{64FBC4DF-C2B0-4477-86DF-440340B9C04A}" type="presParOf" srcId="{D094BAA3-16BA-4842-84E2-91F0125CC47C}" destId="{2457B42F-F9A0-466D-AA16-C722281ECFA7}" srcOrd="8" destOrd="0" presId="urn:microsoft.com/office/officeart/2009/3/layout/StepUpProcess"/>
    <dgm:cxn modelId="{0233C90D-EAC9-4E0C-8B12-5A7E32438DDD}" type="presParOf" srcId="{2457B42F-F9A0-466D-AA16-C722281ECFA7}" destId="{3C596509-2038-4533-B12C-3A8A3A370E28}" srcOrd="0" destOrd="0" presId="urn:microsoft.com/office/officeart/2009/3/layout/StepUpProcess"/>
    <dgm:cxn modelId="{29C75B7D-0E4B-4155-8AC1-051FCAC47BBD}" type="presParOf" srcId="{2457B42F-F9A0-466D-AA16-C722281ECFA7}" destId="{98E65834-3F43-45DF-BA5D-48B5FFA9EA3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4512AD-6552-41EE-98E9-A65F0253CC7D}" type="doc">
      <dgm:prSet loTypeId="urn:microsoft.com/office/officeart/2005/8/layout/StepDownProcess" loCatId="process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63E53C-3D92-4743-B406-8D5262F70D5A}">
      <dgm:prSet phldrT="[Text]" custT="1"/>
      <dgm:spPr/>
      <dgm:t>
        <a:bodyPr/>
        <a:lstStyle/>
        <a:p>
          <a:r>
            <a:rPr lang="en-US" sz="1800" dirty="0"/>
            <a:t>Take the plant Coca and make a paste out of it</a:t>
          </a:r>
        </a:p>
      </dgm:t>
    </dgm:pt>
    <dgm:pt modelId="{0D716AAA-8AFE-4C02-A31A-1834CFB29120}" type="parTrans" cxnId="{59DAD363-7659-4085-9A70-6B1BE56F6B68}">
      <dgm:prSet/>
      <dgm:spPr/>
      <dgm:t>
        <a:bodyPr/>
        <a:lstStyle/>
        <a:p>
          <a:endParaRPr lang="en-US" sz="2400"/>
        </a:p>
      </dgm:t>
    </dgm:pt>
    <dgm:pt modelId="{2574860A-FBF1-4665-B93B-35999776C656}" type="sibTrans" cxnId="{59DAD363-7659-4085-9A70-6B1BE56F6B68}">
      <dgm:prSet/>
      <dgm:spPr/>
      <dgm:t>
        <a:bodyPr/>
        <a:lstStyle/>
        <a:p>
          <a:endParaRPr lang="en-US" sz="2400"/>
        </a:p>
      </dgm:t>
    </dgm:pt>
    <dgm:pt modelId="{249304D9-EAA9-49D3-8D93-2530749B1AC4}">
      <dgm:prSet phldrT="[Text]" custT="1"/>
      <dgm:spPr/>
      <dgm:t>
        <a:bodyPr/>
        <a:lstStyle/>
        <a:p>
          <a:r>
            <a:rPr lang="en-US" sz="1800" dirty="0"/>
            <a:t>Take the chemical liquid- sulfuric Acid.</a:t>
          </a:r>
        </a:p>
      </dgm:t>
    </dgm:pt>
    <dgm:pt modelId="{FA37BC96-7653-4403-BD0E-CA18446826DC}" type="parTrans" cxnId="{C964ACDB-4597-47A2-980B-2D0C3D6154E6}">
      <dgm:prSet/>
      <dgm:spPr/>
      <dgm:t>
        <a:bodyPr/>
        <a:lstStyle/>
        <a:p>
          <a:endParaRPr lang="en-US" sz="2400"/>
        </a:p>
      </dgm:t>
    </dgm:pt>
    <dgm:pt modelId="{FF47919C-E632-4016-8D87-122905D237A0}" type="sibTrans" cxnId="{C964ACDB-4597-47A2-980B-2D0C3D6154E6}">
      <dgm:prSet/>
      <dgm:spPr/>
      <dgm:t>
        <a:bodyPr/>
        <a:lstStyle/>
        <a:p>
          <a:endParaRPr lang="en-US" sz="2400"/>
        </a:p>
      </dgm:t>
    </dgm:pt>
    <dgm:pt modelId="{CF1CB0C9-DB59-4149-B8E3-4A4405AD07C8}">
      <dgm:prSet phldrT="[Text]" custT="1"/>
      <dgm:spPr/>
      <dgm:t>
        <a:bodyPr/>
        <a:lstStyle/>
        <a:p>
          <a:r>
            <a:rPr lang="en-US" sz="1600" dirty="0"/>
            <a:t>Mix it</a:t>
          </a:r>
        </a:p>
      </dgm:t>
    </dgm:pt>
    <dgm:pt modelId="{838D71A3-F696-4F92-90C0-A8D6AF4FC19E}" type="parTrans" cxnId="{CC2F8DC4-78A0-43DB-8656-763A9739CEF1}">
      <dgm:prSet/>
      <dgm:spPr/>
      <dgm:t>
        <a:bodyPr/>
        <a:lstStyle/>
        <a:p>
          <a:endParaRPr lang="en-US" sz="2400"/>
        </a:p>
      </dgm:t>
    </dgm:pt>
    <dgm:pt modelId="{594EABA3-6632-4B85-A0A8-97669698641C}" type="sibTrans" cxnId="{CC2F8DC4-78A0-43DB-8656-763A9739CEF1}">
      <dgm:prSet/>
      <dgm:spPr/>
      <dgm:t>
        <a:bodyPr/>
        <a:lstStyle/>
        <a:p>
          <a:endParaRPr lang="en-US" sz="2400"/>
        </a:p>
      </dgm:t>
    </dgm:pt>
    <dgm:pt modelId="{72FEEE22-A623-4174-A6B4-F972696890F9}">
      <dgm:prSet phldrT="[Text]" custT="1"/>
      <dgm:spPr/>
      <dgm:t>
        <a:bodyPr/>
        <a:lstStyle/>
        <a:p>
          <a:r>
            <a:rPr lang="en-US" sz="1800" dirty="0"/>
            <a:t>Liquid that looks like milk</a:t>
          </a:r>
        </a:p>
      </dgm:t>
    </dgm:pt>
    <dgm:pt modelId="{D389FC38-0C26-455E-A43A-82BD0801000A}" type="parTrans" cxnId="{145533FC-88BE-476D-82E2-ED1C111512E0}">
      <dgm:prSet/>
      <dgm:spPr/>
      <dgm:t>
        <a:bodyPr/>
        <a:lstStyle/>
        <a:p>
          <a:endParaRPr lang="en-US" sz="2400"/>
        </a:p>
      </dgm:t>
    </dgm:pt>
    <dgm:pt modelId="{DFE7A0B6-18C9-4AA7-9A51-30FE75A7DBE7}" type="sibTrans" cxnId="{145533FC-88BE-476D-82E2-ED1C111512E0}">
      <dgm:prSet/>
      <dgm:spPr/>
      <dgm:t>
        <a:bodyPr/>
        <a:lstStyle/>
        <a:p>
          <a:endParaRPr lang="en-US" sz="2400"/>
        </a:p>
      </dgm:t>
    </dgm:pt>
    <dgm:pt modelId="{DDA3CF85-2B71-4C2C-BED3-85842BD5054C}">
      <dgm:prSet phldrT="[Text]" custT="1"/>
      <dgm:spPr/>
      <dgm:t>
        <a:bodyPr/>
        <a:lstStyle/>
        <a:p>
          <a:r>
            <a:rPr lang="en-US" sz="1600" dirty="0"/>
            <a:t>Dehydrate it </a:t>
          </a:r>
        </a:p>
      </dgm:t>
    </dgm:pt>
    <dgm:pt modelId="{B628F3BC-C00C-478B-96FB-75A27D2CC75B}" type="parTrans" cxnId="{78013422-7785-4B97-A70C-419570C5CC00}">
      <dgm:prSet/>
      <dgm:spPr/>
      <dgm:t>
        <a:bodyPr/>
        <a:lstStyle/>
        <a:p>
          <a:endParaRPr lang="en-US" sz="2400"/>
        </a:p>
      </dgm:t>
    </dgm:pt>
    <dgm:pt modelId="{E4F1190B-8AB2-48D6-AE73-045EDF84165B}" type="sibTrans" cxnId="{78013422-7785-4B97-A70C-419570C5CC00}">
      <dgm:prSet/>
      <dgm:spPr/>
      <dgm:t>
        <a:bodyPr/>
        <a:lstStyle/>
        <a:p>
          <a:endParaRPr lang="en-US" sz="2400"/>
        </a:p>
      </dgm:t>
    </dgm:pt>
    <dgm:pt modelId="{FED1D901-FDB9-4E97-9C51-557A58F2F902}">
      <dgm:prSet phldrT="[Text]" custT="1"/>
      <dgm:spPr/>
      <dgm:t>
        <a:bodyPr/>
        <a:lstStyle/>
        <a:p>
          <a:r>
            <a:rPr lang="en-US" sz="1800" dirty="0"/>
            <a:t>This is </a:t>
          </a:r>
          <a:r>
            <a:rPr lang="en-US" sz="1800" dirty="0" err="1"/>
            <a:t>cocainium</a:t>
          </a:r>
          <a:r>
            <a:rPr lang="en-US" sz="1800" dirty="0"/>
            <a:t> chlorate</a:t>
          </a:r>
          <a:br>
            <a:rPr lang="en-US" sz="1800" dirty="0"/>
          </a:br>
          <a:endParaRPr lang="en-US" sz="1800" dirty="0"/>
        </a:p>
      </dgm:t>
    </dgm:pt>
    <dgm:pt modelId="{298C98BD-0084-4577-9D6C-61DE27FDF4E3}" type="parTrans" cxnId="{28C22105-2517-46CF-8F3F-49AF803B7C79}">
      <dgm:prSet/>
      <dgm:spPr/>
      <dgm:t>
        <a:bodyPr/>
        <a:lstStyle/>
        <a:p>
          <a:endParaRPr lang="en-US" sz="2400"/>
        </a:p>
      </dgm:t>
    </dgm:pt>
    <dgm:pt modelId="{145D4948-036B-432F-8FFA-1C41283CD165}" type="sibTrans" cxnId="{28C22105-2517-46CF-8F3F-49AF803B7C79}">
      <dgm:prSet/>
      <dgm:spPr/>
      <dgm:t>
        <a:bodyPr/>
        <a:lstStyle/>
        <a:p>
          <a:endParaRPr lang="en-US" sz="2400"/>
        </a:p>
      </dgm:t>
    </dgm:pt>
    <dgm:pt modelId="{31EA745B-6367-47AF-B625-82018724E32A}" type="pres">
      <dgm:prSet presAssocID="{8B4512AD-6552-41EE-98E9-A65F0253CC7D}" presName="rootnode" presStyleCnt="0">
        <dgm:presLayoutVars>
          <dgm:chMax/>
          <dgm:chPref/>
          <dgm:dir/>
          <dgm:animLvl val="lvl"/>
        </dgm:presLayoutVars>
      </dgm:prSet>
      <dgm:spPr/>
    </dgm:pt>
    <dgm:pt modelId="{40107CA3-27B1-4138-9457-47E24D2D6B62}" type="pres">
      <dgm:prSet presAssocID="{FB63E53C-3D92-4743-B406-8D5262F70D5A}" presName="composite" presStyleCnt="0"/>
      <dgm:spPr/>
    </dgm:pt>
    <dgm:pt modelId="{C2961924-B285-4E44-8728-3522E4979057}" type="pres">
      <dgm:prSet presAssocID="{FB63E53C-3D92-4743-B406-8D5262F70D5A}" presName="bentUpArrow1" presStyleLbl="alignImgPlace1" presStyleIdx="0" presStyleCnt="3"/>
      <dgm:spPr/>
    </dgm:pt>
    <dgm:pt modelId="{60D7145D-317C-4A30-821D-FA733863B15F}" type="pres">
      <dgm:prSet presAssocID="{FB63E53C-3D92-4743-B406-8D5262F70D5A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66201BC-DC18-4CD4-A748-D32A812EF658}" type="pres">
      <dgm:prSet presAssocID="{FB63E53C-3D92-4743-B406-8D5262F70D5A}" presName="ChildText" presStyleLbl="revTx" presStyleIdx="0" presStyleCnt="3" custScaleY="100835" custLinFactX="108279" custLinFactY="200000" custLinFactNeighborX="200000" custLinFactNeighborY="219910">
        <dgm:presLayoutVars>
          <dgm:chMax val="0"/>
          <dgm:chPref val="0"/>
          <dgm:bulletEnabled val="1"/>
        </dgm:presLayoutVars>
      </dgm:prSet>
      <dgm:spPr/>
    </dgm:pt>
    <dgm:pt modelId="{11FE9C14-9D38-4ABE-BADD-DE085DFCD193}" type="pres">
      <dgm:prSet presAssocID="{2574860A-FBF1-4665-B93B-35999776C656}" presName="sibTrans" presStyleCnt="0"/>
      <dgm:spPr/>
    </dgm:pt>
    <dgm:pt modelId="{5C57CD16-3F00-468C-9441-F199D32AB673}" type="pres">
      <dgm:prSet presAssocID="{249304D9-EAA9-49D3-8D93-2530749B1AC4}" presName="composite" presStyleCnt="0"/>
      <dgm:spPr/>
    </dgm:pt>
    <dgm:pt modelId="{F8429A9D-B4B6-4E53-BE58-4F2BD7AEEE32}" type="pres">
      <dgm:prSet presAssocID="{249304D9-EAA9-49D3-8D93-2530749B1AC4}" presName="bentUpArrow1" presStyleLbl="alignImgPlace1" presStyleIdx="1" presStyleCnt="3"/>
      <dgm:spPr/>
    </dgm:pt>
    <dgm:pt modelId="{FEB28C89-D4DF-4EB9-8EBD-2B161CB2F31C}" type="pres">
      <dgm:prSet presAssocID="{249304D9-EAA9-49D3-8D93-2530749B1AC4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229D718E-9527-4E18-8B3B-C5A8CF09765F}" type="pres">
      <dgm:prSet presAssocID="{249304D9-EAA9-49D3-8D93-2530749B1AC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6561151-E2D3-4919-AB66-C05A7A9BE110}" type="pres">
      <dgm:prSet presAssocID="{FF47919C-E632-4016-8D87-122905D237A0}" presName="sibTrans" presStyleCnt="0"/>
      <dgm:spPr/>
    </dgm:pt>
    <dgm:pt modelId="{CF929361-634C-47A1-8FB7-00B064ED3D07}" type="pres">
      <dgm:prSet presAssocID="{72FEEE22-A623-4174-A6B4-F972696890F9}" presName="composite" presStyleCnt="0"/>
      <dgm:spPr/>
    </dgm:pt>
    <dgm:pt modelId="{21D2B738-7EED-41B3-A0AA-71B879E55124}" type="pres">
      <dgm:prSet presAssocID="{72FEEE22-A623-4174-A6B4-F972696890F9}" presName="bentUpArrow1" presStyleLbl="alignImgPlace1" presStyleIdx="2" presStyleCnt="3"/>
      <dgm:spPr/>
    </dgm:pt>
    <dgm:pt modelId="{4A6DAA7D-F183-4A5D-88D7-0A2DCD6FD11A}" type="pres">
      <dgm:prSet presAssocID="{72FEEE22-A623-4174-A6B4-F972696890F9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2912D9DD-DC1C-4155-B53E-BA5E2BB76539}" type="pres">
      <dgm:prSet presAssocID="{72FEEE22-A623-4174-A6B4-F972696890F9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DFBD6C4-82F1-4092-B2F9-4BA37A21D9DD}" type="pres">
      <dgm:prSet presAssocID="{DFE7A0B6-18C9-4AA7-9A51-30FE75A7DBE7}" presName="sibTrans" presStyleCnt="0"/>
      <dgm:spPr/>
    </dgm:pt>
    <dgm:pt modelId="{387363D0-F1B9-4781-BA1A-BF48C28FA0A3}" type="pres">
      <dgm:prSet presAssocID="{FED1D901-FDB9-4E97-9C51-557A58F2F902}" presName="composite" presStyleCnt="0"/>
      <dgm:spPr/>
    </dgm:pt>
    <dgm:pt modelId="{66C96604-0024-4405-B81D-8B9C6FB1EAB9}" type="pres">
      <dgm:prSet presAssocID="{FED1D901-FDB9-4E97-9C51-557A58F2F902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28C22105-2517-46CF-8F3F-49AF803B7C79}" srcId="{8B4512AD-6552-41EE-98E9-A65F0253CC7D}" destId="{FED1D901-FDB9-4E97-9C51-557A58F2F902}" srcOrd="3" destOrd="0" parTransId="{298C98BD-0084-4577-9D6C-61DE27FDF4E3}" sibTransId="{145D4948-036B-432F-8FFA-1C41283CD165}"/>
    <dgm:cxn modelId="{78013422-7785-4B97-A70C-419570C5CC00}" srcId="{72FEEE22-A623-4174-A6B4-F972696890F9}" destId="{DDA3CF85-2B71-4C2C-BED3-85842BD5054C}" srcOrd="0" destOrd="0" parTransId="{B628F3BC-C00C-478B-96FB-75A27D2CC75B}" sibTransId="{E4F1190B-8AB2-48D6-AE73-045EDF84165B}"/>
    <dgm:cxn modelId="{59DAD363-7659-4085-9A70-6B1BE56F6B68}" srcId="{8B4512AD-6552-41EE-98E9-A65F0253CC7D}" destId="{FB63E53C-3D92-4743-B406-8D5262F70D5A}" srcOrd="0" destOrd="0" parTransId="{0D716AAA-8AFE-4C02-A31A-1834CFB29120}" sibTransId="{2574860A-FBF1-4665-B93B-35999776C656}"/>
    <dgm:cxn modelId="{A8DFC993-5846-4221-A7CD-ADA85A8BF9B6}" type="presOf" srcId="{FED1D901-FDB9-4E97-9C51-557A58F2F902}" destId="{66C96604-0024-4405-B81D-8B9C6FB1EAB9}" srcOrd="0" destOrd="0" presId="urn:microsoft.com/office/officeart/2005/8/layout/StepDownProcess"/>
    <dgm:cxn modelId="{9C71CBA3-2DA9-4CC7-BE4C-6EEB627B94EB}" type="presOf" srcId="{DDA3CF85-2B71-4C2C-BED3-85842BD5054C}" destId="{2912D9DD-DC1C-4155-B53E-BA5E2BB76539}" srcOrd="0" destOrd="0" presId="urn:microsoft.com/office/officeart/2005/8/layout/StepDownProcess"/>
    <dgm:cxn modelId="{5F033EB5-7331-48AF-8E54-EF3EC7BCA8FB}" type="presOf" srcId="{CF1CB0C9-DB59-4149-B8E3-4A4405AD07C8}" destId="{229D718E-9527-4E18-8B3B-C5A8CF09765F}" srcOrd="0" destOrd="0" presId="urn:microsoft.com/office/officeart/2005/8/layout/StepDownProcess"/>
    <dgm:cxn modelId="{92B36DB6-BBD7-40A4-B520-E39EC1F2BC61}" type="presOf" srcId="{FB63E53C-3D92-4743-B406-8D5262F70D5A}" destId="{60D7145D-317C-4A30-821D-FA733863B15F}" srcOrd="0" destOrd="0" presId="urn:microsoft.com/office/officeart/2005/8/layout/StepDownProcess"/>
    <dgm:cxn modelId="{55E374BF-6C8E-4156-A6FA-853203049AC1}" type="presOf" srcId="{249304D9-EAA9-49D3-8D93-2530749B1AC4}" destId="{FEB28C89-D4DF-4EB9-8EBD-2B161CB2F31C}" srcOrd="0" destOrd="0" presId="urn:microsoft.com/office/officeart/2005/8/layout/StepDownProcess"/>
    <dgm:cxn modelId="{CC2F8DC4-78A0-43DB-8656-763A9739CEF1}" srcId="{249304D9-EAA9-49D3-8D93-2530749B1AC4}" destId="{CF1CB0C9-DB59-4149-B8E3-4A4405AD07C8}" srcOrd="0" destOrd="0" parTransId="{838D71A3-F696-4F92-90C0-A8D6AF4FC19E}" sibTransId="{594EABA3-6632-4B85-A0A8-97669698641C}"/>
    <dgm:cxn modelId="{0AD72DD7-D8BA-4EA6-84AC-CFF32354CD12}" type="presOf" srcId="{72FEEE22-A623-4174-A6B4-F972696890F9}" destId="{4A6DAA7D-F183-4A5D-88D7-0A2DCD6FD11A}" srcOrd="0" destOrd="0" presId="urn:microsoft.com/office/officeart/2005/8/layout/StepDownProcess"/>
    <dgm:cxn modelId="{8F177ADA-96C7-45E5-8BCC-2F7D9C820CCC}" type="presOf" srcId="{8B4512AD-6552-41EE-98E9-A65F0253CC7D}" destId="{31EA745B-6367-47AF-B625-82018724E32A}" srcOrd="0" destOrd="0" presId="urn:microsoft.com/office/officeart/2005/8/layout/StepDownProcess"/>
    <dgm:cxn modelId="{C964ACDB-4597-47A2-980B-2D0C3D6154E6}" srcId="{8B4512AD-6552-41EE-98E9-A65F0253CC7D}" destId="{249304D9-EAA9-49D3-8D93-2530749B1AC4}" srcOrd="1" destOrd="0" parTransId="{FA37BC96-7653-4403-BD0E-CA18446826DC}" sibTransId="{FF47919C-E632-4016-8D87-122905D237A0}"/>
    <dgm:cxn modelId="{145533FC-88BE-476D-82E2-ED1C111512E0}" srcId="{8B4512AD-6552-41EE-98E9-A65F0253CC7D}" destId="{72FEEE22-A623-4174-A6B4-F972696890F9}" srcOrd="2" destOrd="0" parTransId="{D389FC38-0C26-455E-A43A-82BD0801000A}" sibTransId="{DFE7A0B6-18C9-4AA7-9A51-30FE75A7DBE7}"/>
    <dgm:cxn modelId="{92FD414F-E3D3-430D-8811-C2600A63BC28}" type="presParOf" srcId="{31EA745B-6367-47AF-B625-82018724E32A}" destId="{40107CA3-27B1-4138-9457-47E24D2D6B62}" srcOrd="0" destOrd="0" presId="urn:microsoft.com/office/officeart/2005/8/layout/StepDownProcess"/>
    <dgm:cxn modelId="{1EDFB7DF-54F8-4D17-B547-B73FDE27ACEF}" type="presParOf" srcId="{40107CA3-27B1-4138-9457-47E24D2D6B62}" destId="{C2961924-B285-4E44-8728-3522E4979057}" srcOrd="0" destOrd="0" presId="urn:microsoft.com/office/officeart/2005/8/layout/StepDownProcess"/>
    <dgm:cxn modelId="{678DA419-590F-43A1-BF52-4D8BF5A710D3}" type="presParOf" srcId="{40107CA3-27B1-4138-9457-47E24D2D6B62}" destId="{60D7145D-317C-4A30-821D-FA733863B15F}" srcOrd="1" destOrd="0" presId="urn:microsoft.com/office/officeart/2005/8/layout/StepDownProcess"/>
    <dgm:cxn modelId="{5288A26D-18F2-4BA8-9EB9-9AF5560700C2}" type="presParOf" srcId="{40107CA3-27B1-4138-9457-47E24D2D6B62}" destId="{566201BC-DC18-4CD4-A748-D32A812EF658}" srcOrd="2" destOrd="0" presId="urn:microsoft.com/office/officeart/2005/8/layout/StepDownProcess"/>
    <dgm:cxn modelId="{C21F63AE-CD5C-465F-9BDE-0AC62CA11C9C}" type="presParOf" srcId="{31EA745B-6367-47AF-B625-82018724E32A}" destId="{11FE9C14-9D38-4ABE-BADD-DE085DFCD193}" srcOrd="1" destOrd="0" presId="urn:microsoft.com/office/officeart/2005/8/layout/StepDownProcess"/>
    <dgm:cxn modelId="{0886A1B8-F836-4FF3-B7ED-29E57D667424}" type="presParOf" srcId="{31EA745B-6367-47AF-B625-82018724E32A}" destId="{5C57CD16-3F00-468C-9441-F199D32AB673}" srcOrd="2" destOrd="0" presId="urn:microsoft.com/office/officeart/2005/8/layout/StepDownProcess"/>
    <dgm:cxn modelId="{6DB0001F-114E-41A8-88EE-E0C538DD742C}" type="presParOf" srcId="{5C57CD16-3F00-468C-9441-F199D32AB673}" destId="{F8429A9D-B4B6-4E53-BE58-4F2BD7AEEE32}" srcOrd="0" destOrd="0" presId="urn:microsoft.com/office/officeart/2005/8/layout/StepDownProcess"/>
    <dgm:cxn modelId="{88B8FFC5-9593-46AA-B9B6-4C364338D67D}" type="presParOf" srcId="{5C57CD16-3F00-468C-9441-F199D32AB673}" destId="{FEB28C89-D4DF-4EB9-8EBD-2B161CB2F31C}" srcOrd="1" destOrd="0" presId="urn:microsoft.com/office/officeart/2005/8/layout/StepDownProcess"/>
    <dgm:cxn modelId="{7983A079-6DCB-4740-BF4C-2A3841EAD5DB}" type="presParOf" srcId="{5C57CD16-3F00-468C-9441-F199D32AB673}" destId="{229D718E-9527-4E18-8B3B-C5A8CF09765F}" srcOrd="2" destOrd="0" presId="urn:microsoft.com/office/officeart/2005/8/layout/StepDownProcess"/>
    <dgm:cxn modelId="{B3631520-3211-412E-9538-7ECF493B0A9A}" type="presParOf" srcId="{31EA745B-6367-47AF-B625-82018724E32A}" destId="{26561151-E2D3-4919-AB66-C05A7A9BE110}" srcOrd="3" destOrd="0" presId="urn:microsoft.com/office/officeart/2005/8/layout/StepDownProcess"/>
    <dgm:cxn modelId="{5A92FF61-B18A-4F98-A880-574B2AD0D246}" type="presParOf" srcId="{31EA745B-6367-47AF-B625-82018724E32A}" destId="{CF929361-634C-47A1-8FB7-00B064ED3D07}" srcOrd="4" destOrd="0" presId="urn:microsoft.com/office/officeart/2005/8/layout/StepDownProcess"/>
    <dgm:cxn modelId="{8D580207-29B2-4BB3-81E9-BA60B525D822}" type="presParOf" srcId="{CF929361-634C-47A1-8FB7-00B064ED3D07}" destId="{21D2B738-7EED-41B3-A0AA-71B879E55124}" srcOrd="0" destOrd="0" presId="urn:microsoft.com/office/officeart/2005/8/layout/StepDownProcess"/>
    <dgm:cxn modelId="{03DEFE2D-2AA9-493A-970C-1966E76DB516}" type="presParOf" srcId="{CF929361-634C-47A1-8FB7-00B064ED3D07}" destId="{4A6DAA7D-F183-4A5D-88D7-0A2DCD6FD11A}" srcOrd="1" destOrd="0" presId="urn:microsoft.com/office/officeart/2005/8/layout/StepDownProcess"/>
    <dgm:cxn modelId="{C5EC684E-5627-4C60-A480-385F907C8714}" type="presParOf" srcId="{CF929361-634C-47A1-8FB7-00B064ED3D07}" destId="{2912D9DD-DC1C-4155-B53E-BA5E2BB76539}" srcOrd="2" destOrd="0" presId="urn:microsoft.com/office/officeart/2005/8/layout/StepDownProcess"/>
    <dgm:cxn modelId="{E808C9D6-46E0-4E9B-AE33-957CEA875082}" type="presParOf" srcId="{31EA745B-6367-47AF-B625-82018724E32A}" destId="{1DFBD6C4-82F1-4092-B2F9-4BA37A21D9DD}" srcOrd="5" destOrd="0" presId="urn:microsoft.com/office/officeart/2005/8/layout/StepDownProcess"/>
    <dgm:cxn modelId="{60982EE8-0A5A-4B79-8F3B-46FB79662B8F}" type="presParOf" srcId="{31EA745B-6367-47AF-B625-82018724E32A}" destId="{387363D0-F1B9-4781-BA1A-BF48C28FA0A3}" srcOrd="6" destOrd="0" presId="urn:microsoft.com/office/officeart/2005/8/layout/StepDownProcess"/>
    <dgm:cxn modelId="{5474C293-6193-4501-A0C7-950B98687E5A}" type="presParOf" srcId="{387363D0-F1B9-4781-BA1A-BF48C28FA0A3}" destId="{66C96604-0024-4405-B81D-8B9C6FB1EAB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78E8D0-430C-4F85-9850-E2089D80837F}" type="doc">
      <dgm:prSet loTypeId="urn:microsoft.com/office/officeart/2009/3/layout/StepUpProcess" loCatId="process" qsTypeId="urn:microsoft.com/office/officeart/2005/8/quickstyle/3d6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E57BCF0-FFD8-4FC3-B7AD-C5D94C70BECD}">
      <dgm:prSet phldrT="[Text]"/>
      <dgm:spPr/>
      <dgm:t>
        <a:bodyPr/>
        <a:lstStyle/>
        <a:p>
          <a:r>
            <a:rPr lang="en-US" dirty="0"/>
            <a:t>Very sensitive detection:</a:t>
          </a:r>
        </a:p>
        <a:p>
          <a:r>
            <a:rPr lang="en-US" dirty="0"/>
            <a:t>1 x 10 ^-11</a:t>
          </a:r>
        </a:p>
        <a:p>
          <a:r>
            <a:rPr lang="en-US" dirty="0"/>
            <a:t>1 x 10 ^-14</a:t>
          </a:r>
        </a:p>
      </dgm:t>
    </dgm:pt>
    <dgm:pt modelId="{558A89BD-969A-457D-A1D7-C8CDD3863CCB}" type="parTrans" cxnId="{083E2001-BA6A-485A-88BA-0BBCEF537A3E}">
      <dgm:prSet/>
      <dgm:spPr/>
      <dgm:t>
        <a:bodyPr/>
        <a:lstStyle/>
        <a:p>
          <a:endParaRPr lang="en-US"/>
        </a:p>
      </dgm:t>
    </dgm:pt>
    <dgm:pt modelId="{BDB8BB31-B228-418A-B9B9-C819FF675FE0}" type="sibTrans" cxnId="{083E2001-BA6A-485A-88BA-0BBCEF537A3E}">
      <dgm:prSet/>
      <dgm:spPr/>
      <dgm:t>
        <a:bodyPr/>
        <a:lstStyle/>
        <a:p>
          <a:endParaRPr lang="en-US"/>
        </a:p>
      </dgm:t>
    </dgm:pt>
    <dgm:pt modelId="{4ACB1FE5-F883-47E6-A53E-F969D90CBAC8}">
      <dgm:prSet phldrT="[Text]"/>
      <dgm:spPr/>
      <dgm:t>
        <a:bodyPr/>
        <a:lstStyle/>
        <a:p>
          <a:r>
            <a:rPr lang="en-US" dirty="0"/>
            <a:t>Low consumable:</a:t>
          </a:r>
        </a:p>
        <a:p>
          <a:r>
            <a:rPr lang="en-US" dirty="0"/>
            <a:t>1) Filter</a:t>
          </a:r>
        </a:p>
        <a:p>
          <a:r>
            <a:rPr lang="en-US" dirty="0"/>
            <a:t>2) Aluminum foil</a:t>
          </a:r>
        </a:p>
        <a:p>
          <a:r>
            <a:rPr lang="en-US" dirty="0"/>
            <a:t>3) Calibration </a:t>
          </a:r>
        </a:p>
      </dgm:t>
    </dgm:pt>
    <dgm:pt modelId="{36A16708-AF3F-4E82-AEB1-DB8680BA7418}" type="parTrans" cxnId="{FA2F027D-32A7-4A72-83FF-AACCE28F01D9}">
      <dgm:prSet/>
      <dgm:spPr/>
      <dgm:t>
        <a:bodyPr/>
        <a:lstStyle/>
        <a:p>
          <a:endParaRPr lang="en-US"/>
        </a:p>
      </dgm:t>
    </dgm:pt>
    <dgm:pt modelId="{BE3DA0E5-A252-4CE4-8412-84BF8E3B9F85}" type="sibTrans" cxnId="{FA2F027D-32A7-4A72-83FF-AACCE28F01D9}">
      <dgm:prSet/>
      <dgm:spPr/>
      <dgm:t>
        <a:bodyPr/>
        <a:lstStyle/>
        <a:p>
          <a:endParaRPr lang="en-US"/>
        </a:p>
      </dgm:t>
    </dgm:pt>
    <dgm:pt modelId="{3CAE1B27-6BB7-4B18-B793-121EC415870C}">
      <dgm:prSet phldrT="[Text]"/>
      <dgm:spPr/>
      <dgm:t>
        <a:bodyPr/>
        <a:lstStyle/>
        <a:p>
          <a:r>
            <a:rPr lang="en-US" dirty="0"/>
            <a:t>Non-Radioactive ionization source</a:t>
          </a:r>
        </a:p>
      </dgm:t>
    </dgm:pt>
    <dgm:pt modelId="{97DCC772-7D2D-4B5E-BE7A-A7C9766395CA}" type="parTrans" cxnId="{AC2E2953-7D9D-4057-8369-67992ADC7996}">
      <dgm:prSet/>
      <dgm:spPr/>
      <dgm:t>
        <a:bodyPr/>
        <a:lstStyle/>
        <a:p>
          <a:endParaRPr lang="en-US"/>
        </a:p>
      </dgm:t>
    </dgm:pt>
    <dgm:pt modelId="{E82B5310-89B5-4FDC-9EF2-A50AABBA39AC}" type="sibTrans" cxnId="{AC2E2953-7D9D-4057-8369-67992ADC7996}">
      <dgm:prSet/>
      <dgm:spPr/>
      <dgm:t>
        <a:bodyPr/>
        <a:lstStyle/>
        <a:p>
          <a:endParaRPr lang="en-US"/>
        </a:p>
      </dgm:t>
    </dgm:pt>
    <dgm:pt modelId="{B1FC59EF-6724-4729-8E27-088C8FC77DB9}">
      <dgm:prSet phldrT="[Text]"/>
      <dgm:spPr/>
      <dgm:t>
        <a:bodyPr/>
        <a:lstStyle/>
        <a:p>
          <a:r>
            <a:rPr lang="en-US" dirty="0"/>
            <a:t>Short warm up (15 Min) and cleaning (3 Min) time.</a:t>
          </a:r>
        </a:p>
      </dgm:t>
    </dgm:pt>
    <dgm:pt modelId="{E9702CC0-80A7-4CA3-82A1-115BC2BE1119}" type="parTrans" cxnId="{EFE2582C-0396-4941-A719-B49A2CCFADC8}">
      <dgm:prSet/>
      <dgm:spPr/>
      <dgm:t>
        <a:bodyPr/>
        <a:lstStyle/>
        <a:p>
          <a:endParaRPr lang="en-US"/>
        </a:p>
      </dgm:t>
    </dgm:pt>
    <dgm:pt modelId="{43BC7AA7-D741-4DF5-9F50-BD7CE6CF729B}" type="sibTrans" cxnId="{EFE2582C-0396-4941-A719-B49A2CCFADC8}">
      <dgm:prSet/>
      <dgm:spPr/>
      <dgm:t>
        <a:bodyPr/>
        <a:lstStyle/>
        <a:p>
          <a:endParaRPr lang="en-US"/>
        </a:p>
      </dgm:t>
    </dgm:pt>
    <dgm:pt modelId="{4F018251-6F41-4940-BF44-DA06C9C5FDF0}">
      <dgm:prSet/>
      <dgm:spPr/>
      <dgm:t>
        <a:bodyPr/>
        <a:lstStyle/>
        <a:p>
          <a:r>
            <a:rPr lang="en-US" dirty="0"/>
            <a:t>Simultaneous detection of positive and negative ions</a:t>
          </a:r>
        </a:p>
      </dgm:t>
    </dgm:pt>
    <dgm:pt modelId="{D3D518B0-00A6-43C7-BA75-DF6F1CD0D85D}" type="parTrans" cxnId="{E8AA93F7-0BC3-452E-B7E4-6C3FCACF272D}">
      <dgm:prSet/>
      <dgm:spPr/>
      <dgm:t>
        <a:bodyPr/>
        <a:lstStyle/>
        <a:p>
          <a:endParaRPr lang="en-US"/>
        </a:p>
      </dgm:t>
    </dgm:pt>
    <dgm:pt modelId="{58B24848-269C-4997-A9AF-2DBB8C454077}" type="sibTrans" cxnId="{E8AA93F7-0BC3-452E-B7E4-6C3FCACF272D}">
      <dgm:prSet/>
      <dgm:spPr/>
      <dgm:t>
        <a:bodyPr/>
        <a:lstStyle/>
        <a:p>
          <a:endParaRPr lang="en-US"/>
        </a:p>
      </dgm:t>
    </dgm:pt>
    <dgm:pt modelId="{D094BAA3-16BA-4842-84E2-91F0125CC47C}" type="pres">
      <dgm:prSet presAssocID="{D678E8D0-430C-4F85-9850-E2089D80837F}" presName="rootnode" presStyleCnt="0">
        <dgm:presLayoutVars>
          <dgm:chMax/>
          <dgm:chPref/>
          <dgm:dir/>
          <dgm:animLvl val="lvl"/>
        </dgm:presLayoutVars>
      </dgm:prSet>
      <dgm:spPr/>
    </dgm:pt>
    <dgm:pt modelId="{3BCC520D-851A-4812-B4BF-20113AA14814}" type="pres">
      <dgm:prSet presAssocID="{2E57BCF0-FFD8-4FC3-B7AD-C5D94C70BECD}" presName="composite" presStyleCnt="0"/>
      <dgm:spPr/>
    </dgm:pt>
    <dgm:pt modelId="{B41A2E2C-B02C-4802-AB82-9EBB27DDE246}" type="pres">
      <dgm:prSet presAssocID="{2E57BCF0-FFD8-4FC3-B7AD-C5D94C70BECD}" presName="LShape" presStyleLbl="alignNode1" presStyleIdx="0" presStyleCnt="9"/>
      <dgm:spPr/>
    </dgm:pt>
    <dgm:pt modelId="{B546BFED-1AFC-4788-80C4-70A7531F5CC5}" type="pres">
      <dgm:prSet presAssocID="{2E57BCF0-FFD8-4FC3-B7AD-C5D94C70BECD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693828C-24B0-47E0-A942-543C0B2221DB}" type="pres">
      <dgm:prSet presAssocID="{2E57BCF0-FFD8-4FC3-B7AD-C5D94C70BECD}" presName="Triangle" presStyleLbl="alignNode1" presStyleIdx="1" presStyleCnt="9"/>
      <dgm:spPr/>
    </dgm:pt>
    <dgm:pt modelId="{E68D5A85-951F-4176-B9E9-22046448A46F}" type="pres">
      <dgm:prSet presAssocID="{BDB8BB31-B228-418A-B9B9-C819FF675FE0}" presName="sibTrans" presStyleCnt="0"/>
      <dgm:spPr/>
    </dgm:pt>
    <dgm:pt modelId="{1920D523-5772-4519-852C-0EBC36690F52}" type="pres">
      <dgm:prSet presAssocID="{BDB8BB31-B228-418A-B9B9-C819FF675FE0}" presName="space" presStyleCnt="0"/>
      <dgm:spPr/>
    </dgm:pt>
    <dgm:pt modelId="{106BBCB7-F165-42AB-99EB-83688190D9EA}" type="pres">
      <dgm:prSet presAssocID="{B1FC59EF-6724-4729-8E27-088C8FC77DB9}" presName="composite" presStyleCnt="0"/>
      <dgm:spPr/>
    </dgm:pt>
    <dgm:pt modelId="{93109F15-C0E4-4189-B39F-58E86A6D0D6E}" type="pres">
      <dgm:prSet presAssocID="{B1FC59EF-6724-4729-8E27-088C8FC77DB9}" presName="LShape" presStyleLbl="alignNode1" presStyleIdx="2" presStyleCnt="9"/>
      <dgm:spPr/>
    </dgm:pt>
    <dgm:pt modelId="{126FD607-73AC-49E0-996D-30252FFE08D5}" type="pres">
      <dgm:prSet presAssocID="{B1FC59EF-6724-4729-8E27-088C8FC77DB9}" presName="ParentText" presStyleLbl="revTx" presStyleIdx="1" presStyleCnt="5" custScaleX="101361" custLinFactNeighborX="2279" custLinFactNeighborY="6066">
        <dgm:presLayoutVars>
          <dgm:chMax val="0"/>
          <dgm:chPref val="0"/>
          <dgm:bulletEnabled val="1"/>
        </dgm:presLayoutVars>
      </dgm:prSet>
      <dgm:spPr/>
    </dgm:pt>
    <dgm:pt modelId="{8049AC4D-5438-4362-9C47-D7575682370B}" type="pres">
      <dgm:prSet presAssocID="{B1FC59EF-6724-4729-8E27-088C8FC77DB9}" presName="Triangle" presStyleLbl="alignNode1" presStyleIdx="3" presStyleCnt="9"/>
      <dgm:spPr/>
    </dgm:pt>
    <dgm:pt modelId="{D8F00725-4B67-4C47-A555-364EA26BE0D3}" type="pres">
      <dgm:prSet presAssocID="{43BC7AA7-D741-4DF5-9F50-BD7CE6CF729B}" presName="sibTrans" presStyleCnt="0"/>
      <dgm:spPr/>
    </dgm:pt>
    <dgm:pt modelId="{E8C35DCB-A614-4C8B-ABF6-E8992C174ECA}" type="pres">
      <dgm:prSet presAssocID="{43BC7AA7-D741-4DF5-9F50-BD7CE6CF729B}" presName="space" presStyleCnt="0"/>
      <dgm:spPr/>
    </dgm:pt>
    <dgm:pt modelId="{2ADE42AD-F04C-44D8-B90F-61D1D020CE8F}" type="pres">
      <dgm:prSet presAssocID="{4F018251-6F41-4940-BF44-DA06C9C5FDF0}" presName="composite" presStyleCnt="0"/>
      <dgm:spPr/>
    </dgm:pt>
    <dgm:pt modelId="{D9EB9313-BF1E-4C5E-9BCE-268B9808FEE0}" type="pres">
      <dgm:prSet presAssocID="{4F018251-6F41-4940-BF44-DA06C9C5FDF0}" presName="LShape" presStyleLbl="alignNode1" presStyleIdx="4" presStyleCnt="9"/>
      <dgm:spPr/>
    </dgm:pt>
    <dgm:pt modelId="{FB111B92-10EE-4C30-BD65-0AED06CA6DB8}" type="pres">
      <dgm:prSet presAssocID="{4F018251-6F41-4940-BF44-DA06C9C5FDF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9B67A2A-E909-4E2D-9F77-61C401C7F95E}" type="pres">
      <dgm:prSet presAssocID="{4F018251-6F41-4940-BF44-DA06C9C5FDF0}" presName="Triangle" presStyleLbl="alignNode1" presStyleIdx="5" presStyleCnt="9"/>
      <dgm:spPr/>
    </dgm:pt>
    <dgm:pt modelId="{69B65A9F-D876-4C78-907E-1405617B05BF}" type="pres">
      <dgm:prSet presAssocID="{58B24848-269C-4997-A9AF-2DBB8C454077}" presName="sibTrans" presStyleCnt="0"/>
      <dgm:spPr/>
    </dgm:pt>
    <dgm:pt modelId="{6A5D6CD1-269B-46D3-81C7-502E888E4698}" type="pres">
      <dgm:prSet presAssocID="{58B24848-269C-4997-A9AF-2DBB8C454077}" presName="space" presStyleCnt="0"/>
      <dgm:spPr/>
    </dgm:pt>
    <dgm:pt modelId="{537653C3-69BC-42E8-876F-0C88C9EA0E21}" type="pres">
      <dgm:prSet presAssocID="{4ACB1FE5-F883-47E6-A53E-F969D90CBAC8}" presName="composite" presStyleCnt="0"/>
      <dgm:spPr/>
    </dgm:pt>
    <dgm:pt modelId="{7DBE070B-B3B6-401A-98A2-A2467E320C31}" type="pres">
      <dgm:prSet presAssocID="{4ACB1FE5-F883-47E6-A53E-F969D90CBAC8}" presName="LShape" presStyleLbl="alignNode1" presStyleIdx="6" presStyleCnt="9"/>
      <dgm:spPr/>
    </dgm:pt>
    <dgm:pt modelId="{B7DDFF91-08D1-47BF-A6FE-A7CB8F9FAA66}" type="pres">
      <dgm:prSet presAssocID="{4ACB1FE5-F883-47E6-A53E-F969D90CBAC8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F853A5D-0AD9-475B-B79F-44343EB019FD}" type="pres">
      <dgm:prSet presAssocID="{4ACB1FE5-F883-47E6-A53E-F969D90CBAC8}" presName="Triangle" presStyleLbl="alignNode1" presStyleIdx="7" presStyleCnt="9"/>
      <dgm:spPr/>
    </dgm:pt>
    <dgm:pt modelId="{40F77EFE-4C87-478B-9DB0-1F31E7100DB2}" type="pres">
      <dgm:prSet presAssocID="{BE3DA0E5-A252-4CE4-8412-84BF8E3B9F85}" presName="sibTrans" presStyleCnt="0"/>
      <dgm:spPr/>
    </dgm:pt>
    <dgm:pt modelId="{757D3E13-B7DC-4305-A911-D5630FEB026A}" type="pres">
      <dgm:prSet presAssocID="{BE3DA0E5-A252-4CE4-8412-84BF8E3B9F85}" presName="space" presStyleCnt="0"/>
      <dgm:spPr/>
    </dgm:pt>
    <dgm:pt modelId="{2457B42F-F9A0-466D-AA16-C722281ECFA7}" type="pres">
      <dgm:prSet presAssocID="{3CAE1B27-6BB7-4B18-B793-121EC415870C}" presName="composite" presStyleCnt="0"/>
      <dgm:spPr/>
    </dgm:pt>
    <dgm:pt modelId="{3C596509-2038-4533-B12C-3A8A3A370E28}" type="pres">
      <dgm:prSet presAssocID="{3CAE1B27-6BB7-4B18-B793-121EC415870C}" presName="LShape" presStyleLbl="alignNode1" presStyleIdx="8" presStyleCnt="9"/>
      <dgm:spPr/>
    </dgm:pt>
    <dgm:pt modelId="{98E65834-3F43-45DF-BA5D-48B5FFA9EA38}" type="pres">
      <dgm:prSet presAssocID="{3CAE1B27-6BB7-4B18-B793-121EC415870C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83E2001-BA6A-485A-88BA-0BBCEF537A3E}" srcId="{D678E8D0-430C-4F85-9850-E2089D80837F}" destId="{2E57BCF0-FFD8-4FC3-B7AD-C5D94C70BECD}" srcOrd="0" destOrd="0" parTransId="{558A89BD-969A-457D-A1D7-C8CDD3863CCB}" sibTransId="{BDB8BB31-B228-418A-B9B9-C819FF675FE0}"/>
    <dgm:cxn modelId="{D523CC24-DFEF-4DB9-AA72-125A1FE51FCE}" type="presOf" srcId="{4ACB1FE5-F883-47E6-A53E-F969D90CBAC8}" destId="{B7DDFF91-08D1-47BF-A6FE-A7CB8F9FAA66}" srcOrd="0" destOrd="0" presId="urn:microsoft.com/office/officeart/2009/3/layout/StepUpProcess"/>
    <dgm:cxn modelId="{EFE2582C-0396-4941-A719-B49A2CCFADC8}" srcId="{D678E8D0-430C-4F85-9850-E2089D80837F}" destId="{B1FC59EF-6724-4729-8E27-088C8FC77DB9}" srcOrd="1" destOrd="0" parTransId="{E9702CC0-80A7-4CA3-82A1-115BC2BE1119}" sibTransId="{43BC7AA7-D741-4DF5-9F50-BD7CE6CF729B}"/>
    <dgm:cxn modelId="{5BB57C60-8673-4CD7-A307-29F353361742}" type="presOf" srcId="{3CAE1B27-6BB7-4B18-B793-121EC415870C}" destId="{98E65834-3F43-45DF-BA5D-48B5FFA9EA38}" srcOrd="0" destOrd="0" presId="urn:microsoft.com/office/officeart/2009/3/layout/StepUpProcess"/>
    <dgm:cxn modelId="{5C13AC61-0957-4824-986E-8AFC740E2079}" type="presOf" srcId="{2E57BCF0-FFD8-4FC3-B7AD-C5D94C70BECD}" destId="{B546BFED-1AFC-4788-80C4-70A7531F5CC5}" srcOrd="0" destOrd="0" presId="urn:microsoft.com/office/officeart/2009/3/layout/StepUpProcess"/>
    <dgm:cxn modelId="{AC2E2953-7D9D-4057-8369-67992ADC7996}" srcId="{D678E8D0-430C-4F85-9850-E2089D80837F}" destId="{3CAE1B27-6BB7-4B18-B793-121EC415870C}" srcOrd="4" destOrd="0" parTransId="{97DCC772-7D2D-4B5E-BE7A-A7C9766395CA}" sibTransId="{E82B5310-89B5-4FDC-9EF2-A50AABBA39AC}"/>
    <dgm:cxn modelId="{FA2F027D-32A7-4A72-83FF-AACCE28F01D9}" srcId="{D678E8D0-430C-4F85-9850-E2089D80837F}" destId="{4ACB1FE5-F883-47E6-A53E-F969D90CBAC8}" srcOrd="3" destOrd="0" parTransId="{36A16708-AF3F-4E82-AEB1-DB8680BA7418}" sibTransId="{BE3DA0E5-A252-4CE4-8412-84BF8E3B9F85}"/>
    <dgm:cxn modelId="{5D35868D-8200-4B7A-8F4D-4F82DE0E8D10}" type="presOf" srcId="{D678E8D0-430C-4F85-9850-E2089D80837F}" destId="{D094BAA3-16BA-4842-84E2-91F0125CC47C}" srcOrd="0" destOrd="0" presId="urn:microsoft.com/office/officeart/2009/3/layout/StepUpProcess"/>
    <dgm:cxn modelId="{383DD6AC-0D76-4016-9B28-0A744FA789DB}" type="presOf" srcId="{B1FC59EF-6724-4729-8E27-088C8FC77DB9}" destId="{126FD607-73AC-49E0-996D-30252FFE08D5}" srcOrd="0" destOrd="0" presId="urn:microsoft.com/office/officeart/2009/3/layout/StepUpProcess"/>
    <dgm:cxn modelId="{FCCDDBBE-A41D-4832-AAB4-5ED451844805}" type="presOf" srcId="{4F018251-6F41-4940-BF44-DA06C9C5FDF0}" destId="{FB111B92-10EE-4C30-BD65-0AED06CA6DB8}" srcOrd="0" destOrd="0" presId="urn:microsoft.com/office/officeart/2009/3/layout/StepUpProcess"/>
    <dgm:cxn modelId="{E8AA93F7-0BC3-452E-B7E4-6C3FCACF272D}" srcId="{D678E8D0-430C-4F85-9850-E2089D80837F}" destId="{4F018251-6F41-4940-BF44-DA06C9C5FDF0}" srcOrd="2" destOrd="0" parTransId="{D3D518B0-00A6-43C7-BA75-DF6F1CD0D85D}" sibTransId="{58B24848-269C-4997-A9AF-2DBB8C454077}"/>
    <dgm:cxn modelId="{687CD50A-95DF-42CF-A84A-9585A7657291}" type="presParOf" srcId="{D094BAA3-16BA-4842-84E2-91F0125CC47C}" destId="{3BCC520D-851A-4812-B4BF-20113AA14814}" srcOrd="0" destOrd="0" presId="urn:microsoft.com/office/officeart/2009/3/layout/StepUpProcess"/>
    <dgm:cxn modelId="{E069B887-31EE-40E0-B7F3-312E180CF2DC}" type="presParOf" srcId="{3BCC520D-851A-4812-B4BF-20113AA14814}" destId="{B41A2E2C-B02C-4802-AB82-9EBB27DDE246}" srcOrd="0" destOrd="0" presId="urn:microsoft.com/office/officeart/2009/3/layout/StepUpProcess"/>
    <dgm:cxn modelId="{3BF54D92-2B35-4D83-9418-06E2847D2560}" type="presParOf" srcId="{3BCC520D-851A-4812-B4BF-20113AA14814}" destId="{B546BFED-1AFC-4788-80C4-70A7531F5CC5}" srcOrd="1" destOrd="0" presId="urn:microsoft.com/office/officeart/2009/3/layout/StepUpProcess"/>
    <dgm:cxn modelId="{3CC0F973-8D9A-4217-8530-16AC77F00D37}" type="presParOf" srcId="{3BCC520D-851A-4812-B4BF-20113AA14814}" destId="{0693828C-24B0-47E0-A942-543C0B2221DB}" srcOrd="2" destOrd="0" presId="urn:microsoft.com/office/officeart/2009/3/layout/StepUpProcess"/>
    <dgm:cxn modelId="{CA088255-DF61-4DFB-8DE2-B62B8A6E4DD8}" type="presParOf" srcId="{D094BAA3-16BA-4842-84E2-91F0125CC47C}" destId="{E68D5A85-951F-4176-B9E9-22046448A46F}" srcOrd="1" destOrd="0" presId="urn:microsoft.com/office/officeart/2009/3/layout/StepUpProcess"/>
    <dgm:cxn modelId="{8784D821-62A2-43F1-8DAF-0C440EE348A3}" type="presParOf" srcId="{E68D5A85-951F-4176-B9E9-22046448A46F}" destId="{1920D523-5772-4519-852C-0EBC36690F52}" srcOrd="0" destOrd="0" presId="urn:microsoft.com/office/officeart/2009/3/layout/StepUpProcess"/>
    <dgm:cxn modelId="{8484F471-122D-4784-ACD0-590F15CAC5D5}" type="presParOf" srcId="{D094BAA3-16BA-4842-84E2-91F0125CC47C}" destId="{106BBCB7-F165-42AB-99EB-83688190D9EA}" srcOrd="2" destOrd="0" presId="urn:microsoft.com/office/officeart/2009/3/layout/StepUpProcess"/>
    <dgm:cxn modelId="{36AF311C-540C-431D-BC61-D3999C32A029}" type="presParOf" srcId="{106BBCB7-F165-42AB-99EB-83688190D9EA}" destId="{93109F15-C0E4-4189-B39F-58E86A6D0D6E}" srcOrd="0" destOrd="0" presId="urn:microsoft.com/office/officeart/2009/3/layout/StepUpProcess"/>
    <dgm:cxn modelId="{A2F0DC62-4730-42C7-A119-9247B9973BDD}" type="presParOf" srcId="{106BBCB7-F165-42AB-99EB-83688190D9EA}" destId="{126FD607-73AC-49E0-996D-30252FFE08D5}" srcOrd="1" destOrd="0" presId="urn:microsoft.com/office/officeart/2009/3/layout/StepUpProcess"/>
    <dgm:cxn modelId="{1A419D0C-493C-436D-B1A3-C69B92F5BB5C}" type="presParOf" srcId="{106BBCB7-F165-42AB-99EB-83688190D9EA}" destId="{8049AC4D-5438-4362-9C47-D7575682370B}" srcOrd="2" destOrd="0" presId="urn:microsoft.com/office/officeart/2009/3/layout/StepUpProcess"/>
    <dgm:cxn modelId="{E2603CA2-1C66-4F1A-8ECF-68683BDEA6D4}" type="presParOf" srcId="{D094BAA3-16BA-4842-84E2-91F0125CC47C}" destId="{D8F00725-4B67-4C47-A555-364EA26BE0D3}" srcOrd="3" destOrd="0" presId="urn:microsoft.com/office/officeart/2009/3/layout/StepUpProcess"/>
    <dgm:cxn modelId="{EDF0EABB-E9AB-4FF2-9664-16FDA59C175A}" type="presParOf" srcId="{D8F00725-4B67-4C47-A555-364EA26BE0D3}" destId="{E8C35DCB-A614-4C8B-ABF6-E8992C174ECA}" srcOrd="0" destOrd="0" presId="urn:microsoft.com/office/officeart/2009/3/layout/StepUpProcess"/>
    <dgm:cxn modelId="{847B31F2-0DE1-48AD-8E07-3D356B580F5A}" type="presParOf" srcId="{D094BAA3-16BA-4842-84E2-91F0125CC47C}" destId="{2ADE42AD-F04C-44D8-B90F-61D1D020CE8F}" srcOrd="4" destOrd="0" presId="urn:microsoft.com/office/officeart/2009/3/layout/StepUpProcess"/>
    <dgm:cxn modelId="{0DFCDFFF-5D2F-4E45-A9CF-FFAF329D1260}" type="presParOf" srcId="{2ADE42AD-F04C-44D8-B90F-61D1D020CE8F}" destId="{D9EB9313-BF1E-4C5E-9BCE-268B9808FEE0}" srcOrd="0" destOrd="0" presId="urn:microsoft.com/office/officeart/2009/3/layout/StepUpProcess"/>
    <dgm:cxn modelId="{B4F7964E-3F31-4627-BACF-E59F0F2F56DF}" type="presParOf" srcId="{2ADE42AD-F04C-44D8-B90F-61D1D020CE8F}" destId="{FB111B92-10EE-4C30-BD65-0AED06CA6DB8}" srcOrd="1" destOrd="0" presId="urn:microsoft.com/office/officeart/2009/3/layout/StepUpProcess"/>
    <dgm:cxn modelId="{DB8EFD9A-5F07-48AB-BD0B-5DE7E1852C19}" type="presParOf" srcId="{2ADE42AD-F04C-44D8-B90F-61D1D020CE8F}" destId="{69B67A2A-E909-4E2D-9F77-61C401C7F95E}" srcOrd="2" destOrd="0" presId="urn:microsoft.com/office/officeart/2009/3/layout/StepUpProcess"/>
    <dgm:cxn modelId="{F03E12C6-E230-4127-93BE-75915740CD8D}" type="presParOf" srcId="{D094BAA3-16BA-4842-84E2-91F0125CC47C}" destId="{69B65A9F-D876-4C78-907E-1405617B05BF}" srcOrd="5" destOrd="0" presId="urn:microsoft.com/office/officeart/2009/3/layout/StepUpProcess"/>
    <dgm:cxn modelId="{AD090AD1-9E4C-43DC-B460-72885A99F898}" type="presParOf" srcId="{69B65A9F-D876-4C78-907E-1405617B05BF}" destId="{6A5D6CD1-269B-46D3-81C7-502E888E4698}" srcOrd="0" destOrd="0" presId="urn:microsoft.com/office/officeart/2009/3/layout/StepUpProcess"/>
    <dgm:cxn modelId="{CC1C04F7-184F-4193-9FB9-D01FC1BC924B}" type="presParOf" srcId="{D094BAA3-16BA-4842-84E2-91F0125CC47C}" destId="{537653C3-69BC-42E8-876F-0C88C9EA0E21}" srcOrd="6" destOrd="0" presId="urn:microsoft.com/office/officeart/2009/3/layout/StepUpProcess"/>
    <dgm:cxn modelId="{6C5895C2-7090-46CD-AB69-F5CDACDAA7A9}" type="presParOf" srcId="{537653C3-69BC-42E8-876F-0C88C9EA0E21}" destId="{7DBE070B-B3B6-401A-98A2-A2467E320C31}" srcOrd="0" destOrd="0" presId="urn:microsoft.com/office/officeart/2009/3/layout/StepUpProcess"/>
    <dgm:cxn modelId="{9808A0C0-8149-4A27-B161-B52868AF3D56}" type="presParOf" srcId="{537653C3-69BC-42E8-876F-0C88C9EA0E21}" destId="{B7DDFF91-08D1-47BF-A6FE-A7CB8F9FAA66}" srcOrd="1" destOrd="0" presId="urn:microsoft.com/office/officeart/2009/3/layout/StepUpProcess"/>
    <dgm:cxn modelId="{A0A4A19D-978A-467B-8E17-3A8EE191622C}" type="presParOf" srcId="{537653C3-69BC-42E8-876F-0C88C9EA0E21}" destId="{FF853A5D-0AD9-475B-B79F-44343EB019FD}" srcOrd="2" destOrd="0" presId="urn:microsoft.com/office/officeart/2009/3/layout/StepUpProcess"/>
    <dgm:cxn modelId="{7CB89089-3ACA-46DC-8DFA-8F6CB91CA3F1}" type="presParOf" srcId="{D094BAA3-16BA-4842-84E2-91F0125CC47C}" destId="{40F77EFE-4C87-478B-9DB0-1F31E7100DB2}" srcOrd="7" destOrd="0" presId="urn:microsoft.com/office/officeart/2009/3/layout/StepUpProcess"/>
    <dgm:cxn modelId="{9CDB3B8F-E39B-4F44-BE5A-5D93C56C4AB0}" type="presParOf" srcId="{40F77EFE-4C87-478B-9DB0-1F31E7100DB2}" destId="{757D3E13-B7DC-4305-A911-D5630FEB026A}" srcOrd="0" destOrd="0" presId="urn:microsoft.com/office/officeart/2009/3/layout/StepUpProcess"/>
    <dgm:cxn modelId="{9E339DE2-6CA6-4E69-A1B3-F57E7DA469DA}" type="presParOf" srcId="{D094BAA3-16BA-4842-84E2-91F0125CC47C}" destId="{2457B42F-F9A0-466D-AA16-C722281ECFA7}" srcOrd="8" destOrd="0" presId="urn:microsoft.com/office/officeart/2009/3/layout/StepUpProcess"/>
    <dgm:cxn modelId="{77A38DF9-C850-4F4A-A3E1-F78D5C45DF8E}" type="presParOf" srcId="{2457B42F-F9A0-466D-AA16-C722281ECFA7}" destId="{3C596509-2038-4533-B12C-3A8A3A370E28}" srcOrd="0" destOrd="0" presId="urn:microsoft.com/office/officeart/2009/3/layout/StepUpProcess"/>
    <dgm:cxn modelId="{E3CE7100-C0E9-481A-B668-48DA39B1C8EB}" type="presParOf" srcId="{2457B42F-F9A0-466D-AA16-C722281ECFA7}" destId="{98E65834-3F43-45DF-BA5D-48B5FFA9EA38}" srcOrd="1" destOrd="0" presId="urn:microsoft.com/office/officeart/2009/3/layout/StepUp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A712E-975F-49B3-8525-F89C2BFE8D23}">
      <dsp:nvSpPr>
        <dsp:cNvPr id="0" name=""/>
        <dsp:cNvSpPr/>
      </dsp:nvSpPr>
      <dsp:spPr>
        <a:xfrm>
          <a:off x="4353" y="0"/>
          <a:ext cx="1719857" cy="452596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tx2"/>
              </a:solidFill>
            </a:rPr>
            <a:t>Do Nothing</a:t>
          </a:r>
        </a:p>
      </dsp:txBody>
      <dsp:txXfrm>
        <a:off x="4353" y="0"/>
        <a:ext cx="1719857" cy="1357788"/>
      </dsp:txXfrm>
    </dsp:sp>
    <dsp:sp modelId="{1C985FDE-62B8-4281-A95D-D138C96A1DFE}">
      <dsp:nvSpPr>
        <dsp:cNvPr id="0" name=""/>
        <dsp:cNvSpPr/>
      </dsp:nvSpPr>
      <dsp:spPr>
        <a:xfrm>
          <a:off x="176339" y="1357899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Rapid flow</a:t>
          </a:r>
        </a:p>
      </dsp:txBody>
      <dsp:txXfrm>
        <a:off x="195650" y="1377210"/>
        <a:ext cx="1337264" cy="620714"/>
      </dsp:txXfrm>
    </dsp:sp>
    <dsp:sp modelId="{1B5F6DBB-4481-4B43-84E2-269C0BE647E8}">
      <dsp:nvSpPr>
        <dsp:cNvPr id="0" name=""/>
        <dsp:cNvSpPr/>
      </dsp:nvSpPr>
      <dsp:spPr>
        <a:xfrm>
          <a:off x="176339" y="2118672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63899"/>
            <a:satOff val="0"/>
            <a:lumOff val="-17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No cost</a:t>
          </a:r>
        </a:p>
      </dsp:txBody>
      <dsp:txXfrm>
        <a:off x="195650" y="2137983"/>
        <a:ext cx="1337264" cy="620714"/>
      </dsp:txXfrm>
    </dsp:sp>
    <dsp:sp modelId="{8C4A5868-C496-4C09-8E42-32E3665FFC5C}">
      <dsp:nvSpPr>
        <dsp:cNvPr id="0" name=""/>
        <dsp:cNvSpPr/>
      </dsp:nvSpPr>
      <dsp:spPr>
        <a:xfrm>
          <a:off x="176339" y="2879445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27798"/>
            <a:satOff val="0"/>
            <a:lumOff val="-34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Minimum inconvenient</a:t>
          </a:r>
        </a:p>
      </dsp:txBody>
      <dsp:txXfrm>
        <a:off x="195650" y="2898756"/>
        <a:ext cx="1337264" cy="620714"/>
      </dsp:txXfrm>
    </dsp:sp>
    <dsp:sp modelId="{1EA63151-DCD1-4597-BE34-E6A56EFC43DA}">
      <dsp:nvSpPr>
        <dsp:cNvPr id="0" name=""/>
        <dsp:cNvSpPr/>
      </dsp:nvSpPr>
      <dsp:spPr>
        <a:xfrm>
          <a:off x="176339" y="3640217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91698"/>
            <a:satOff val="0"/>
            <a:lumOff val="-51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High Risk</a:t>
          </a:r>
        </a:p>
      </dsp:txBody>
      <dsp:txXfrm>
        <a:off x="195650" y="3659528"/>
        <a:ext cx="1337264" cy="620714"/>
      </dsp:txXfrm>
    </dsp:sp>
    <dsp:sp modelId="{7C63E360-65E4-4E5C-9149-A0ABCA9DE3F0}">
      <dsp:nvSpPr>
        <dsp:cNvPr id="0" name=""/>
        <dsp:cNvSpPr/>
      </dsp:nvSpPr>
      <dsp:spPr>
        <a:xfrm>
          <a:off x="1853200" y="0"/>
          <a:ext cx="1719857" cy="452596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tx2"/>
              </a:solidFill>
            </a:rPr>
            <a:t>Chemical testers</a:t>
          </a:r>
        </a:p>
      </dsp:txBody>
      <dsp:txXfrm>
        <a:off x="1853200" y="0"/>
        <a:ext cx="1719857" cy="1357788"/>
      </dsp:txXfrm>
    </dsp:sp>
    <dsp:sp modelId="{027EB67E-5CE9-4C25-9383-D8D19314B57F}">
      <dsp:nvSpPr>
        <dsp:cNvPr id="0" name=""/>
        <dsp:cNvSpPr/>
      </dsp:nvSpPr>
      <dsp:spPr>
        <a:xfrm>
          <a:off x="2025186" y="1357899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255597"/>
            <a:satOff val="0"/>
            <a:lumOff val="-68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Accurate</a:t>
          </a:r>
        </a:p>
      </dsp:txBody>
      <dsp:txXfrm>
        <a:off x="2044497" y="1377210"/>
        <a:ext cx="1337264" cy="620714"/>
      </dsp:txXfrm>
    </dsp:sp>
    <dsp:sp modelId="{C3CB2282-CBB4-47C2-8E5B-12BDDD053940}">
      <dsp:nvSpPr>
        <dsp:cNvPr id="0" name=""/>
        <dsp:cNvSpPr/>
      </dsp:nvSpPr>
      <dsp:spPr>
        <a:xfrm>
          <a:off x="2025186" y="2118672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319496"/>
            <a:satOff val="0"/>
            <a:lumOff val="-85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Low cost</a:t>
          </a:r>
        </a:p>
      </dsp:txBody>
      <dsp:txXfrm>
        <a:off x="2044497" y="2137983"/>
        <a:ext cx="1337264" cy="620714"/>
      </dsp:txXfrm>
    </dsp:sp>
    <dsp:sp modelId="{58F3F58C-427C-4EBE-9593-AF0CCBCB650D}">
      <dsp:nvSpPr>
        <dsp:cNvPr id="0" name=""/>
        <dsp:cNvSpPr/>
      </dsp:nvSpPr>
      <dsp:spPr>
        <a:xfrm>
          <a:off x="2025186" y="2879445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383395"/>
            <a:satOff val="0"/>
            <a:lumOff val="-102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Human factor</a:t>
          </a:r>
        </a:p>
      </dsp:txBody>
      <dsp:txXfrm>
        <a:off x="2044497" y="2898756"/>
        <a:ext cx="1337264" cy="620714"/>
      </dsp:txXfrm>
    </dsp:sp>
    <dsp:sp modelId="{A37BA661-6130-43EF-A7A7-02C8D67E9A01}">
      <dsp:nvSpPr>
        <dsp:cNvPr id="0" name=""/>
        <dsp:cNvSpPr/>
      </dsp:nvSpPr>
      <dsp:spPr>
        <a:xfrm>
          <a:off x="2025186" y="3640217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447294"/>
            <a:satOff val="0"/>
            <a:lumOff val="-119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Expiry date</a:t>
          </a:r>
        </a:p>
      </dsp:txBody>
      <dsp:txXfrm>
        <a:off x="2044497" y="3659528"/>
        <a:ext cx="1337264" cy="620714"/>
      </dsp:txXfrm>
    </dsp:sp>
    <dsp:sp modelId="{5E3F4CD6-CDF4-4F70-AFFB-810100D5787A}">
      <dsp:nvSpPr>
        <dsp:cNvPr id="0" name=""/>
        <dsp:cNvSpPr/>
      </dsp:nvSpPr>
      <dsp:spPr>
        <a:xfrm>
          <a:off x="3702047" y="0"/>
          <a:ext cx="1719857" cy="452596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tx2"/>
              </a:solidFill>
            </a:rPr>
            <a:t>Sniffers</a:t>
          </a:r>
        </a:p>
      </dsp:txBody>
      <dsp:txXfrm>
        <a:off x="3702047" y="0"/>
        <a:ext cx="1719857" cy="1357788"/>
      </dsp:txXfrm>
    </dsp:sp>
    <dsp:sp modelId="{2469C77C-28FB-4C32-B9E4-7F605348AECB}">
      <dsp:nvSpPr>
        <dsp:cNvPr id="0" name=""/>
        <dsp:cNvSpPr/>
      </dsp:nvSpPr>
      <dsp:spPr>
        <a:xfrm>
          <a:off x="3874033" y="1357899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511193"/>
            <a:satOff val="0"/>
            <a:lumOff val="-136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Limited database</a:t>
          </a:r>
        </a:p>
      </dsp:txBody>
      <dsp:txXfrm>
        <a:off x="3893344" y="1377210"/>
        <a:ext cx="1337264" cy="620714"/>
      </dsp:txXfrm>
    </dsp:sp>
    <dsp:sp modelId="{B04518D4-F3C8-4998-AFF7-70E21E188AF7}">
      <dsp:nvSpPr>
        <dsp:cNvPr id="0" name=""/>
        <dsp:cNvSpPr/>
      </dsp:nvSpPr>
      <dsp:spPr>
        <a:xfrm>
          <a:off x="3874033" y="2118672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575093"/>
            <a:satOff val="0"/>
            <a:lumOff val="-153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Environment sensitive</a:t>
          </a:r>
        </a:p>
      </dsp:txBody>
      <dsp:txXfrm>
        <a:off x="3893344" y="2137983"/>
        <a:ext cx="1337264" cy="620714"/>
      </dsp:txXfrm>
    </dsp:sp>
    <dsp:sp modelId="{A514732D-3E63-4595-9F03-A1086CC0DF6E}">
      <dsp:nvSpPr>
        <dsp:cNvPr id="0" name=""/>
        <dsp:cNvSpPr/>
      </dsp:nvSpPr>
      <dsp:spPr>
        <a:xfrm>
          <a:off x="3874033" y="2879445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638992"/>
            <a:satOff val="0"/>
            <a:lumOff val="-170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Not relevant for liquids</a:t>
          </a:r>
        </a:p>
      </dsp:txBody>
      <dsp:txXfrm>
        <a:off x="3893344" y="2898756"/>
        <a:ext cx="1337264" cy="620714"/>
      </dsp:txXfrm>
    </dsp:sp>
    <dsp:sp modelId="{49935B99-4741-41BF-9F98-04C3A2EEF019}">
      <dsp:nvSpPr>
        <dsp:cNvPr id="0" name=""/>
        <dsp:cNvSpPr/>
      </dsp:nvSpPr>
      <dsp:spPr>
        <a:xfrm>
          <a:off x="3874033" y="3640217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702891"/>
            <a:satOff val="0"/>
            <a:lumOff val="-187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Human factor</a:t>
          </a:r>
        </a:p>
      </dsp:txBody>
      <dsp:txXfrm>
        <a:off x="3893344" y="3659528"/>
        <a:ext cx="1337264" cy="620714"/>
      </dsp:txXfrm>
    </dsp:sp>
    <dsp:sp modelId="{1B77B6E4-7DCE-4B91-825F-845FD6517773}">
      <dsp:nvSpPr>
        <dsp:cNvPr id="0" name=""/>
        <dsp:cNvSpPr/>
      </dsp:nvSpPr>
      <dsp:spPr>
        <a:xfrm>
          <a:off x="5550894" y="0"/>
          <a:ext cx="1719857" cy="452596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tx2"/>
              </a:solidFill>
            </a:rPr>
            <a:t>Raman</a:t>
          </a:r>
        </a:p>
      </dsp:txBody>
      <dsp:txXfrm>
        <a:off x="5550894" y="0"/>
        <a:ext cx="1719857" cy="1357788"/>
      </dsp:txXfrm>
    </dsp:sp>
    <dsp:sp modelId="{1D72050E-09FB-43EB-B354-868402A11136}">
      <dsp:nvSpPr>
        <dsp:cNvPr id="0" name=""/>
        <dsp:cNvSpPr/>
      </dsp:nvSpPr>
      <dsp:spPr>
        <a:xfrm>
          <a:off x="5722880" y="1357899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766790"/>
            <a:satOff val="0"/>
            <a:lumOff val="-204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Accurate, Fast</a:t>
          </a:r>
        </a:p>
      </dsp:txBody>
      <dsp:txXfrm>
        <a:off x="5742191" y="1377210"/>
        <a:ext cx="1337264" cy="620714"/>
      </dsp:txXfrm>
    </dsp:sp>
    <dsp:sp modelId="{D9B98BD9-00B1-4B42-8F28-C1498FAD1DB1}">
      <dsp:nvSpPr>
        <dsp:cNvPr id="0" name=""/>
        <dsp:cNvSpPr/>
      </dsp:nvSpPr>
      <dsp:spPr>
        <a:xfrm>
          <a:off x="5722880" y="2118672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830689"/>
            <a:satOff val="0"/>
            <a:lumOff val="-221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Excels with Liquids</a:t>
          </a:r>
        </a:p>
      </dsp:txBody>
      <dsp:txXfrm>
        <a:off x="5742191" y="2137983"/>
        <a:ext cx="1337264" cy="620714"/>
      </dsp:txXfrm>
    </dsp:sp>
    <dsp:sp modelId="{5BED2525-20A0-4A69-80C2-4A6304C43944}">
      <dsp:nvSpPr>
        <dsp:cNvPr id="0" name=""/>
        <dsp:cNvSpPr/>
      </dsp:nvSpPr>
      <dsp:spPr>
        <a:xfrm>
          <a:off x="5722880" y="2879445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894588"/>
            <a:satOff val="0"/>
            <a:lumOff val="-238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Extendable DB,10k+</a:t>
          </a:r>
        </a:p>
      </dsp:txBody>
      <dsp:txXfrm>
        <a:off x="5742191" y="2898756"/>
        <a:ext cx="1337264" cy="620714"/>
      </dsp:txXfrm>
    </dsp:sp>
    <dsp:sp modelId="{32FB4CCB-E8A1-4C42-8F31-E1A8C59C6DCC}">
      <dsp:nvSpPr>
        <dsp:cNvPr id="0" name=""/>
        <dsp:cNvSpPr/>
      </dsp:nvSpPr>
      <dsp:spPr>
        <a:xfrm>
          <a:off x="5722880" y="3640217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958488"/>
            <a:satOff val="0"/>
            <a:lumOff val="-255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No Traces &amp; Vapors</a:t>
          </a:r>
        </a:p>
      </dsp:txBody>
      <dsp:txXfrm>
        <a:off x="5742191" y="3659528"/>
        <a:ext cx="1337264" cy="620714"/>
      </dsp:txXfrm>
    </dsp:sp>
    <dsp:sp modelId="{BDA7ACDE-5B37-4232-8B47-2FC7C56B7D08}">
      <dsp:nvSpPr>
        <dsp:cNvPr id="0" name=""/>
        <dsp:cNvSpPr/>
      </dsp:nvSpPr>
      <dsp:spPr>
        <a:xfrm>
          <a:off x="7399741" y="0"/>
          <a:ext cx="1719857" cy="452596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tx2"/>
              </a:solidFill>
            </a:rPr>
            <a:t>FTIR</a:t>
          </a:r>
        </a:p>
      </dsp:txBody>
      <dsp:txXfrm>
        <a:off x="7399741" y="0"/>
        <a:ext cx="1719857" cy="1357788"/>
      </dsp:txXfrm>
    </dsp:sp>
    <dsp:sp modelId="{66632DCD-C9E1-45BE-9899-6EBC56A2BF5C}">
      <dsp:nvSpPr>
        <dsp:cNvPr id="0" name=""/>
        <dsp:cNvSpPr/>
      </dsp:nvSpPr>
      <dsp:spPr>
        <a:xfrm>
          <a:off x="7571727" y="1357899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022387"/>
            <a:satOff val="0"/>
            <a:lumOff val="-272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Accurate</a:t>
          </a:r>
        </a:p>
      </dsp:txBody>
      <dsp:txXfrm>
        <a:off x="7591038" y="1377210"/>
        <a:ext cx="1337264" cy="620714"/>
      </dsp:txXfrm>
    </dsp:sp>
    <dsp:sp modelId="{A07C5E59-D071-4DB8-8EDF-F0DC1733D237}">
      <dsp:nvSpPr>
        <dsp:cNvPr id="0" name=""/>
        <dsp:cNvSpPr/>
      </dsp:nvSpPr>
      <dsp:spPr>
        <a:xfrm>
          <a:off x="7571727" y="2118672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086286"/>
            <a:satOff val="0"/>
            <a:lumOff val="-289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Preparations</a:t>
          </a:r>
        </a:p>
      </dsp:txBody>
      <dsp:txXfrm>
        <a:off x="7591038" y="2137983"/>
        <a:ext cx="1337264" cy="620714"/>
      </dsp:txXfrm>
    </dsp:sp>
    <dsp:sp modelId="{493D89CC-79EB-40CA-B161-3987C65E4354}">
      <dsp:nvSpPr>
        <dsp:cNvPr id="0" name=""/>
        <dsp:cNvSpPr/>
      </dsp:nvSpPr>
      <dsp:spPr>
        <a:xfrm>
          <a:off x="7571727" y="2879445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150185"/>
            <a:satOff val="0"/>
            <a:lumOff val="-306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Fluorescence</a:t>
          </a:r>
          <a:endParaRPr lang="en-US" sz="1800" b="0" kern="1200" dirty="0"/>
        </a:p>
      </dsp:txBody>
      <dsp:txXfrm>
        <a:off x="7591038" y="2898756"/>
        <a:ext cx="1337264" cy="620714"/>
      </dsp:txXfrm>
    </dsp:sp>
    <dsp:sp modelId="{B77E8A2C-A57D-482E-B970-3759296A96F3}">
      <dsp:nvSpPr>
        <dsp:cNvPr id="0" name=""/>
        <dsp:cNvSpPr/>
      </dsp:nvSpPr>
      <dsp:spPr>
        <a:xfrm>
          <a:off x="7571727" y="3640217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214084"/>
            <a:satOff val="0"/>
            <a:lumOff val="-324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Water</a:t>
          </a:r>
        </a:p>
      </dsp:txBody>
      <dsp:txXfrm>
        <a:off x="7591038" y="3659528"/>
        <a:ext cx="1337264" cy="620714"/>
      </dsp:txXfrm>
    </dsp:sp>
    <dsp:sp modelId="{C7E022E1-FA90-4B4E-A88C-ED8760040F57}">
      <dsp:nvSpPr>
        <dsp:cNvPr id="0" name=""/>
        <dsp:cNvSpPr/>
      </dsp:nvSpPr>
      <dsp:spPr>
        <a:xfrm>
          <a:off x="9248588" y="0"/>
          <a:ext cx="1719857" cy="452596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tx2"/>
              </a:solidFill>
            </a:rPr>
            <a:t>Laboratories</a:t>
          </a:r>
        </a:p>
      </dsp:txBody>
      <dsp:txXfrm>
        <a:off x="9248588" y="0"/>
        <a:ext cx="1719857" cy="1357788"/>
      </dsp:txXfrm>
    </dsp:sp>
    <dsp:sp modelId="{8204D5F5-EE57-42A0-95BD-276B99BF0A9C}">
      <dsp:nvSpPr>
        <dsp:cNvPr id="0" name=""/>
        <dsp:cNvSpPr/>
      </dsp:nvSpPr>
      <dsp:spPr>
        <a:xfrm>
          <a:off x="9420574" y="1357899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277983"/>
            <a:satOff val="0"/>
            <a:lumOff val="-341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Accurate, Certified</a:t>
          </a:r>
        </a:p>
      </dsp:txBody>
      <dsp:txXfrm>
        <a:off x="9439885" y="1377210"/>
        <a:ext cx="1337264" cy="620714"/>
      </dsp:txXfrm>
    </dsp:sp>
    <dsp:sp modelId="{3E93CF74-57A9-4BB2-9F25-64EFB4319DFA}">
      <dsp:nvSpPr>
        <dsp:cNvPr id="0" name=""/>
        <dsp:cNvSpPr/>
      </dsp:nvSpPr>
      <dsp:spPr>
        <a:xfrm>
          <a:off x="9420574" y="2118672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341883"/>
            <a:satOff val="0"/>
            <a:lumOff val="-358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Waiting list</a:t>
          </a:r>
        </a:p>
      </dsp:txBody>
      <dsp:txXfrm>
        <a:off x="9439885" y="2137983"/>
        <a:ext cx="1337264" cy="620714"/>
      </dsp:txXfrm>
    </dsp:sp>
    <dsp:sp modelId="{4420FB40-D468-47D9-8B08-625083C24B1A}">
      <dsp:nvSpPr>
        <dsp:cNvPr id="0" name=""/>
        <dsp:cNvSpPr/>
      </dsp:nvSpPr>
      <dsp:spPr>
        <a:xfrm>
          <a:off x="9420574" y="2879445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405782"/>
            <a:satOff val="0"/>
            <a:lumOff val="-375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Not in real time</a:t>
          </a:r>
        </a:p>
      </dsp:txBody>
      <dsp:txXfrm>
        <a:off x="9439885" y="2898756"/>
        <a:ext cx="1337264" cy="620714"/>
      </dsp:txXfrm>
    </dsp:sp>
    <dsp:sp modelId="{A2EEC055-BDEF-4945-B268-5E99414E32D8}">
      <dsp:nvSpPr>
        <dsp:cNvPr id="0" name=""/>
        <dsp:cNvSpPr/>
      </dsp:nvSpPr>
      <dsp:spPr>
        <a:xfrm>
          <a:off x="9420574" y="3640217"/>
          <a:ext cx="1375886" cy="659336"/>
        </a:xfrm>
        <a:prstGeom prst="roundRect">
          <a:avLst>
            <a:gd name="adj" fmla="val 10000"/>
          </a:avLst>
        </a:prstGeom>
        <a:solidFill>
          <a:schemeClr val="accent4">
            <a:hueOff val="-1469681"/>
            <a:satOff val="0"/>
            <a:lumOff val="-392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Expensive</a:t>
          </a:r>
        </a:p>
      </dsp:txBody>
      <dsp:txXfrm>
        <a:off x="9439885" y="3659528"/>
        <a:ext cx="1337264" cy="620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A2E2C-B02C-4802-AB82-9EBB27DDE246}">
      <dsp:nvSpPr>
        <dsp:cNvPr id="0" name=""/>
        <dsp:cNvSpPr/>
      </dsp:nvSpPr>
      <dsp:spPr>
        <a:xfrm rot="5400000">
          <a:off x="412216" y="2538926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46BFED-1AFC-4788-80C4-70A7531F5CC5}">
      <dsp:nvSpPr>
        <dsp:cNvPr id="0" name=""/>
        <dsp:cNvSpPr/>
      </dsp:nvSpPr>
      <dsp:spPr>
        <a:xfrm>
          <a:off x="205260" y="3155328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Quick analysis time. Laser type</a:t>
          </a:r>
        </a:p>
      </dsp:txBody>
      <dsp:txXfrm>
        <a:off x="205260" y="3155328"/>
        <a:ext cx="1862516" cy="1632604"/>
      </dsp:txXfrm>
    </dsp:sp>
    <dsp:sp modelId="{0693828C-24B0-47E0-A942-543C0B2221DB}">
      <dsp:nvSpPr>
        <dsp:cNvPr id="0" name=""/>
        <dsp:cNvSpPr/>
      </dsp:nvSpPr>
      <dsp:spPr>
        <a:xfrm>
          <a:off x="1716358" y="2387043"/>
          <a:ext cx="351418" cy="351418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109F15-C0E4-4189-B39F-58E86A6D0D6E}">
      <dsp:nvSpPr>
        <dsp:cNvPr id="0" name=""/>
        <dsp:cNvSpPr/>
      </dsp:nvSpPr>
      <dsp:spPr>
        <a:xfrm rot="5400000">
          <a:off x="2692300" y="1974717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6FD607-73AC-49E0-996D-30252FFE08D5}">
      <dsp:nvSpPr>
        <dsp:cNvPr id="0" name=""/>
        <dsp:cNvSpPr/>
      </dsp:nvSpPr>
      <dsp:spPr>
        <a:xfrm>
          <a:off x="2515116" y="2690152"/>
          <a:ext cx="1887865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Outdoor, Highly operational (</a:t>
          </a:r>
          <a:r>
            <a:rPr lang="en-US" sz="2100" kern="1200" dirty="0" err="1"/>
            <a:t>SwaP</a:t>
          </a:r>
          <a:r>
            <a:rPr lang="en-US" sz="2100" kern="1200" dirty="0"/>
            <a:t>, Design)</a:t>
          </a:r>
        </a:p>
      </dsp:txBody>
      <dsp:txXfrm>
        <a:off x="2515116" y="2690152"/>
        <a:ext cx="1887865" cy="1632604"/>
      </dsp:txXfrm>
    </dsp:sp>
    <dsp:sp modelId="{8049AC4D-5438-4362-9C47-D7575682370B}">
      <dsp:nvSpPr>
        <dsp:cNvPr id="0" name=""/>
        <dsp:cNvSpPr/>
      </dsp:nvSpPr>
      <dsp:spPr>
        <a:xfrm>
          <a:off x="3996441" y="1822834"/>
          <a:ext cx="351418" cy="351418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EB9313-BF1E-4C5E-9BCE-268B9808FEE0}">
      <dsp:nvSpPr>
        <dsp:cNvPr id="0" name=""/>
        <dsp:cNvSpPr/>
      </dsp:nvSpPr>
      <dsp:spPr>
        <a:xfrm rot="5400000">
          <a:off x="4972384" y="1410508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11B92-10EE-4C30-BD65-0AED06CA6DB8}">
      <dsp:nvSpPr>
        <dsp:cNvPr id="0" name=""/>
        <dsp:cNvSpPr/>
      </dsp:nvSpPr>
      <dsp:spPr>
        <a:xfrm>
          <a:off x="4765427" y="2026910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Liquids (+ Bulk &amp; Powders)</a:t>
          </a:r>
        </a:p>
      </dsp:txBody>
      <dsp:txXfrm>
        <a:off x="4765427" y="2026910"/>
        <a:ext cx="1862516" cy="1632604"/>
      </dsp:txXfrm>
    </dsp:sp>
    <dsp:sp modelId="{69B67A2A-E909-4E2D-9F77-61C401C7F95E}">
      <dsp:nvSpPr>
        <dsp:cNvPr id="0" name=""/>
        <dsp:cNvSpPr/>
      </dsp:nvSpPr>
      <dsp:spPr>
        <a:xfrm>
          <a:off x="6276525" y="1258625"/>
          <a:ext cx="351418" cy="351418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BE070B-B3B6-401A-98A2-A2467E320C31}">
      <dsp:nvSpPr>
        <dsp:cNvPr id="0" name=""/>
        <dsp:cNvSpPr/>
      </dsp:nvSpPr>
      <dsp:spPr>
        <a:xfrm rot="5400000">
          <a:off x="7252467" y="846299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DDFF91-08D1-47BF-A6FE-A7CB8F9FAA66}">
      <dsp:nvSpPr>
        <dsp:cNvPr id="0" name=""/>
        <dsp:cNvSpPr/>
      </dsp:nvSpPr>
      <dsp:spPr>
        <a:xfrm>
          <a:off x="7045511" y="1462701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Via Container </a:t>
          </a:r>
        </a:p>
      </dsp:txBody>
      <dsp:txXfrm>
        <a:off x="7045511" y="1462701"/>
        <a:ext cx="1862516" cy="1632604"/>
      </dsp:txXfrm>
    </dsp:sp>
    <dsp:sp modelId="{FF853A5D-0AD9-475B-B79F-44343EB019FD}">
      <dsp:nvSpPr>
        <dsp:cNvPr id="0" name=""/>
        <dsp:cNvSpPr/>
      </dsp:nvSpPr>
      <dsp:spPr>
        <a:xfrm>
          <a:off x="8556609" y="694416"/>
          <a:ext cx="351418" cy="351418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596509-2038-4533-B12C-3A8A3A370E28}">
      <dsp:nvSpPr>
        <dsp:cNvPr id="0" name=""/>
        <dsp:cNvSpPr/>
      </dsp:nvSpPr>
      <dsp:spPr>
        <a:xfrm rot="5400000">
          <a:off x="9532551" y="282090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E65834-3F43-45DF-BA5D-48B5FFA9EA38}">
      <dsp:nvSpPr>
        <dsp:cNvPr id="0" name=""/>
        <dsp:cNvSpPr/>
      </dsp:nvSpPr>
      <dsp:spPr>
        <a:xfrm>
          <a:off x="9325595" y="898492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Substances Library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Wide. Unique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Extendable (Hugh)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Upgradeable</a:t>
          </a:r>
        </a:p>
      </dsp:txBody>
      <dsp:txXfrm>
        <a:off x="9325595" y="898492"/>
        <a:ext cx="1862516" cy="16326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61924-B285-4E44-8728-3522E4979057}">
      <dsp:nvSpPr>
        <dsp:cNvPr id="0" name=""/>
        <dsp:cNvSpPr/>
      </dsp:nvSpPr>
      <dsp:spPr>
        <a:xfrm rot="5400000">
          <a:off x="1019755" y="1084815"/>
          <a:ext cx="952703" cy="1084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0D7145D-317C-4A30-821D-FA733863B15F}">
      <dsp:nvSpPr>
        <dsp:cNvPr id="0" name=""/>
        <dsp:cNvSpPr/>
      </dsp:nvSpPr>
      <dsp:spPr>
        <a:xfrm>
          <a:off x="767346" y="28724"/>
          <a:ext cx="1603792" cy="11226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Take the plant Coca and make a paste out of it</a:t>
          </a:r>
        </a:p>
      </dsp:txBody>
      <dsp:txXfrm>
        <a:off x="822157" y="83535"/>
        <a:ext cx="1494170" cy="1012980"/>
      </dsp:txXfrm>
    </dsp:sp>
    <dsp:sp modelId="{566201BC-DC18-4CD4-A748-D32A812EF658}">
      <dsp:nvSpPr>
        <dsp:cNvPr id="0" name=""/>
        <dsp:cNvSpPr/>
      </dsp:nvSpPr>
      <dsp:spPr>
        <a:xfrm>
          <a:off x="5961183" y="3942000"/>
          <a:ext cx="1166445" cy="91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29A9D-B4B6-4E53-BE58-4F2BD7AEEE32}">
      <dsp:nvSpPr>
        <dsp:cNvPr id="0" name=""/>
        <dsp:cNvSpPr/>
      </dsp:nvSpPr>
      <dsp:spPr>
        <a:xfrm rot="5400000">
          <a:off x="2349469" y="2345868"/>
          <a:ext cx="952703" cy="1084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-847909"/>
                <a:satOff val="41255"/>
                <a:lumOff val="8528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-847909"/>
                <a:satOff val="41255"/>
                <a:lumOff val="8528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-847909"/>
                <a:satOff val="41255"/>
                <a:lumOff val="85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EB28C89-D4DF-4EB9-8EBD-2B161CB2F31C}">
      <dsp:nvSpPr>
        <dsp:cNvPr id="0" name=""/>
        <dsp:cNvSpPr/>
      </dsp:nvSpPr>
      <dsp:spPr>
        <a:xfrm>
          <a:off x="2097061" y="1289777"/>
          <a:ext cx="1603792" cy="11226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1010941"/>
                <a:satOff val="16406"/>
                <a:lumOff val="4379"/>
                <a:alphaOff val="0"/>
                <a:shade val="51000"/>
                <a:satMod val="130000"/>
              </a:schemeClr>
            </a:gs>
            <a:gs pos="80000">
              <a:schemeClr val="accent2">
                <a:hueOff val="-1010941"/>
                <a:satOff val="16406"/>
                <a:lumOff val="4379"/>
                <a:alphaOff val="0"/>
                <a:shade val="93000"/>
                <a:satMod val="130000"/>
              </a:schemeClr>
            </a:gs>
            <a:gs pos="100000">
              <a:schemeClr val="accent2">
                <a:hueOff val="-1010941"/>
                <a:satOff val="16406"/>
                <a:lumOff val="43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Take the chemical liquid- sulfuric Acid.</a:t>
          </a:r>
        </a:p>
      </dsp:txBody>
      <dsp:txXfrm>
        <a:off x="2151872" y="1344588"/>
        <a:ext cx="1494170" cy="1012980"/>
      </dsp:txXfrm>
    </dsp:sp>
    <dsp:sp modelId="{229D718E-9527-4E18-8B3B-C5A8CF09765F}">
      <dsp:nvSpPr>
        <dsp:cNvPr id="0" name=""/>
        <dsp:cNvSpPr/>
      </dsp:nvSpPr>
      <dsp:spPr>
        <a:xfrm>
          <a:off x="3700853" y="1396843"/>
          <a:ext cx="1166445" cy="90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Mix it</a:t>
          </a:r>
        </a:p>
      </dsp:txBody>
      <dsp:txXfrm>
        <a:off x="3700853" y="1396843"/>
        <a:ext cx="1166445" cy="907337"/>
      </dsp:txXfrm>
    </dsp:sp>
    <dsp:sp modelId="{21D2B738-7EED-41B3-A0AA-71B879E55124}">
      <dsp:nvSpPr>
        <dsp:cNvPr id="0" name=""/>
        <dsp:cNvSpPr/>
      </dsp:nvSpPr>
      <dsp:spPr>
        <a:xfrm rot="5400000">
          <a:off x="3679184" y="3606922"/>
          <a:ext cx="952703" cy="1084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-1695818"/>
                <a:satOff val="82510"/>
                <a:lumOff val="17056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-1695818"/>
                <a:satOff val="82510"/>
                <a:lumOff val="17056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-1695818"/>
                <a:satOff val="82510"/>
                <a:lumOff val="170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A6DAA7D-F183-4A5D-88D7-0A2DCD6FD11A}">
      <dsp:nvSpPr>
        <dsp:cNvPr id="0" name=""/>
        <dsp:cNvSpPr/>
      </dsp:nvSpPr>
      <dsp:spPr>
        <a:xfrm>
          <a:off x="3426775" y="2550830"/>
          <a:ext cx="1603792" cy="11226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2021881"/>
                <a:satOff val="32812"/>
                <a:lumOff val="8758"/>
                <a:alphaOff val="0"/>
                <a:shade val="51000"/>
                <a:satMod val="130000"/>
              </a:schemeClr>
            </a:gs>
            <a:gs pos="80000">
              <a:schemeClr val="accent2">
                <a:hueOff val="-2021881"/>
                <a:satOff val="32812"/>
                <a:lumOff val="8758"/>
                <a:alphaOff val="0"/>
                <a:shade val="93000"/>
                <a:satMod val="130000"/>
              </a:schemeClr>
            </a:gs>
            <a:gs pos="100000">
              <a:schemeClr val="accent2">
                <a:hueOff val="-2021881"/>
                <a:satOff val="32812"/>
                <a:lumOff val="87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Liquid that looks like milk</a:t>
          </a:r>
        </a:p>
      </dsp:txBody>
      <dsp:txXfrm>
        <a:off x="3481586" y="2605641"/>
        <a:ext cx="1494170" cy="1012980"/>
      </dsp:txXfrm>
    </dsp:sp>
    <dsp:sp modelId="{2912D9DD-DC1C-4155-B53E-BA5E2BB76539}">
      <dsp:nvSpPr>
        <dsp:cNvPr id="0" name=""/>
        <dsp:cNvSpPr/>
      </dsp:nvSpPr>
      <dsp:spPr>
        <a:xfrm>
          <a:off x="5030567" y="2657896"/>
          <a:ext cx="1166445" cy="90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Dehydrate it </a:t>
          </a:r>
        </a:p>
      </dsp:txBody>
      <dsp:txXfrm>
        <a:off x="5030567" y="2657896"/>
        <a:ext cx="1166445" cy="907337"/>
      </dsp:txXfrm>
    </dsp:sp>
    <dsp:sp modelId="{66C96604-0024-4405-B81D-8B9C6FB1EAB9}">
      <dsp:nvSpPr>
        <dsp:cNvPr id="0" name=""/>
        <dsp:cNvSpPr/>
      </dsp:nvSpPr>
      <dsp:spPr>
        <a:xfrm>
          <a:off x="4756489" y="3811884"/>
          <a:ext cx="1603792" cy="11226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3032822"/>
                <a:satOff val="49218"/>
                <a:lumOff val="13137"/>
                <a:alphaOff val="0"/>
                <a:shade val="51000"/>
                <a:satMod val="130000"/>
              </a:schemeClr>
            </a:gs>
            <a:gs pos="80000">
              <a:schemeClr val="accent2">
                <a:hueOff val="-3032822"/>
                <a:satOff val="49218"/>
                <a:lumOff val="13137"/>
                <a:alphaOff val="0"/>
                <a:shade val="93000"/>
                <a:satMod val="130000"/>
              </a:schemeClr>
            </a:gs>
            <a:gs pos="100000">
              <a:schemeClr val="accent2">
                <a:hueOff val="-3032822"/>
                <a:satOff val="49218"/>
                <a:lumOff val="131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is </a:t>
          </a:r>
          <a:r>
            <a:rPr lang="en-US" sz="1800" kern="1200" dirty="0" err="1"/>
            <a:t>cocainium</a:t>
          </a:r>
          <a:r>
            <a:rPr lang="en-US" sz="1800" kern="1200" dirty="0"/>
            <a:t> chlorate</a:t>
          </a:r>
          <a:br>
            <a:rPr lang="en-US" sz="1800" kern="1200" dirty="0"/>
          </a:br>
          <a:endParaRPr lang="en-US" sz="1800" kern="1200" dirty="0"/>
        </a:p>
      </dsp:txBody>
      <dsp:txXfrm>
        <a:off x="4811300" y="3866695"/>
        <a:ext cx="1494170" cy="10129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A2E2C-B02C-4802-AB82-9EBB27DDE246}">
      <dsp:nvSpPr>
        <dsp:cNvPr id="0" name=""/>
        <dsp:cNvSpPr/>
      </dsp:nvSpPr>
      <dsp:spPr>
        <a:xfrm rot="5400000">
          <a:off x="412216" y="2538926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46BFED-1AFC-4788-80C4-70A7531F5CC5}">
      <dsp:nvSpPr>
        <dsp:cNvPr id="0" name=""/>
        <dsp:cNvSpPr/>
      </dsp:nvSpPr>
      <dsp:spPr>
        <a:xfrm>
          <a:off x="205260" y="3155328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Very sensitive detection: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 x 10 ^-11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 x 10 ^-14</a:t>
          </a:r>
        </a:p>
      </dsp:txBody>
      <dsp:txXfrm>
        <a:off x="205260" y="3155328"/>
        <a:ext cx="1862516" cy="1632604"/>
      </dsp:txXfrm>
    </dsp:sp>
    <dsp:sp modelId="{0693828C-24B0-47E0-A942-543C0B2221DB}">
      <dsp:nvSpPr>
        <dsp:cNvPr id="0" name=""/>
        <dsp:cNvSpPr/>
      </dsp:nvSpPr>
      <dsp:spPr>
        <a:xfrm>
          <a:off x="1716358" y="2387043"/>
          <a:ext cx="351418" cy="351418"/>
        </a:xfrm>
        <a:prstGeom prst="triangle">
          <a:avLst>
            <a:gd name="adj" fmla="val 100000"/>
          </a:avLst>
        </a:prstGeom>
        <a:solidFill>
          <a:schemeClr val="accent4">
            <a:hueOff val="-183710"/>
            <a:satOff val="0"/>
            <a:lumOff val="-490"/>
            <a:alphaOff val="0"/>
          </a:schemeClr>
        </a:solidFill>
        <a:ln w="9525" cap="flat" cmpd="sng" algn="ctr">
          <a:solidFill>
            <a:schemeClr val="accent4">
              <a:hueOff val="-183710"/>
              <a:satOff val="0"/>
              <a:lumOff val="-49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109F15-C0E4-4189-B39F-58E86A6D0D6E}">
      <dsp:nvSpPr>
        <dsp:cNvPr id="0" name=""/>
        <dsp:cNvSpPr/>
      </dsp:nvSpPr>
      <dsp:spPr>
        <a:xfrm rot="5400000">
          <a:off x="2692300" y="1974717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-367420"/>
            <a:satOff val="0"/>
            <a:lumOff val="-981"/>
            <a:alphaOff val="0"/>
          </a:schemeClr>
        </a:solidFill>
        <a:ln w="9525" cap="flat" cmpd="sng" algn="ctr">
          <a:solidFill>
            <a:schemeClr val="accent4">
              <a:hueOff val="-367420"/>
              <a:satOff val="0"/>
              <a:lumOff val="-98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6FD607-73AC-49E0-996D-30252FFE08D5}">
      <dsp:nvSpPr>
        <dsp:cNvPr id="0" name=""/>
        <dsp:cNvSpPr/>
      </dsp:nvSpPr>
      <dsp:spPr>
        <a:xfrm>
          <a:off x="2515116" y="2690152"/>
          <a:ext cx="1887865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Short warm up (15 Min) and cleaning (3 Min) time.</a:t>
          </a:r>
        </a:p>
      </dsp:txBody>
      <dsp:txXfrm>
        <a:off x="2515116" y="2690152"/>
        <a:ext cx="1887865" cy="1632604"/>
      </dsp:txXfrm>
    </dsp:sp>
    <dsp:sp modelId="{8049AC4D-5438-4362-9C47-D7575682370B}">
      <dsp:nvSpPr>
        <dsp:cNvPr id="0" name=""/>
        <dsp:cNvSpPr/>
      </dsp:nvSpPr>
      <dsp:spPr>
        <a:xfrm>
          <a:off x="3996441" y="1822834"/>
          <a:ext cx="351418" cy="351418"/>
        </a:xfrm>
        <a:prstGeom prst="triangle">
          <a:avLst>
            <a:gd name="adj" fmla="val 100000"/>
          </a:avLst>
        </a:prstGeom>
        <a:solidFill>
          <a:schemeClr val="accent4">
            <a:hueOff val="-551130"/>
            <a:satOff val="0"/>
            <a:lumOff val="-1471"/>
            <a:alphaOff val="0"/>
          </a:schemeClr>
        </a:solidFill>
        <a:ln w="9525" cap="flat" cmpd="sng" algn="ctr">
          <a:solidFill>
            <a:schemeClr val="accent4">
              <a:hueOff val="-551130"/>
              <a:satOff val="0"/>
              <a:lumOff val="-147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EB9313-BF1E-4C5E-9BCE-268B9808FEE0}">
      <dsp:nvSpPr>
        <dsp:cNvPr id="0" name=""/>
        <dsp:cNvSpPr/>
      </dsp:nvSpPr>
      <dsp:spPr>
        <a:xfrm rot="5400000">
          <a:off x="4972384" y="1410508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-734840"/>
            <a:satOff val="0"/>
            <a:lumOff val="-1961"/>
            <a:alphaOff val="0"/>
          </a:schemeClr>
        </a:solidFill>
        <a:ln w="9525" cap="flat" cmpd="sng" algn="ctr">
          <a:solidFill>
            <a:schemeClr val="accent4">
              <a:hueOff val="-734840"/>
              <a:satOff val="0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11B92-10EE-4C30-BD65-0AED06CA6DB8}">
      <dsp:nvSpPr>
        <dsp:cNvPr id="0" name=""/>
        <dsp:cNvSpPr/>
      </dsp:nvSpPr>
      <dsp:spPr>
        <a:xfrm>
          <a:off x="4765427" y="2026910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Simultaneous detection of positive and negative ions</a:t>
          </a:r>
        </a:p>
      </dsp:txBody>
      <dsp:txXfrm>
        <a:off x="4765427" y="2026910"/>
        <a:ext cx="1862516" cy="1632604"/>
      </dsp:txXfrm>
    </dsp:sp>
    <dsp:sp modelId="{69B67A2A-E909-4E2D-9F77-61C401C7F95E}">
      <dsp:nvSpPr>
        <dsp:cNvPr id="0" name=""/>
        <dsp:cNvSpPr/>
      </dsp:nvSpPr>
      <dsp:spPr>
        <a:xfrm>
          <a:off x="6276525" y="1258625"/>
          <a:ext cx="351418" cy="351418"/>
        </a:xfrm>
        <a:prstGeom prst="triangle">
          <a:avLst>
            <a:gd name="adj" fmla="val 100000"/>
          </a:avLst>
        </a:prstGeom>
        <a:solidFill>
          <a:schemeClr val="accent4">
            <a:hueOff val="-918551"/>
            <a:satOff val="0"/>
            <a:lumOff val="-2451"/>
            <a:alphaOff val="0"/>
          </a:schemeClr>
        </a:solidFill>
        <a:ln w="9525" cap="flat" cmpd="sng" algn="ctr">
          <a:solidFill>
            <a:schemeClr val="accent4">
              <a:hueOff val="-918551"/>
              <a:satOff val="0"/>
              <a:lumOff val="-245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BE070B-B3B6-401A-98A2-A2467E320C31}">
      <dsp:nvSpPr>
        <dsp:cNvPr id="0" name=""/>
        <dsp:cNvSpPr/>
      </dsp:nvSpPr>
      <dsp:spPr>
        <a:xfrm rot="5400000">
          <a:off x="7252467" y="846299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-1102261"/>
            <a:satOff val="0"/>
            <a:lumOff val="-2942"/>
            <a:alphaOff val="0"/>
          </a:schemeClr>
        </a:solidFill>
        <a:ln w="9525" cap="flat" cmpd="sng" algn="ctr">
          <a:solidFill>
            <a:schemeClr val="accent4">
              <a:hueOff val="-1102261"/>
              <a:satOff val="0"/>
              <a:lumOff val="-294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DDFF91-08D1-47BF-A6FE-A7CB8F9FAA66}">
      <dsp:nvSpPr>
        <dsp:cNvPr id="0" name=""/>
        <dsp:cNvSpPr/>
      </dsp:nvSpPr>
      <dsp:spPr>
        <a:xfrm>
          <a:off x="7045511" y="1462701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Low consumable: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1) Filter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2) Aluminum foil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3) Calibration </a:t>
          </a:r>
        </a:p>
      </dsp:txBody>
      <dsp:txXfrm>
        <a:off x="7045511" y="1462701"/>
        <a:ext cx="1862516" cy="1632604"/>
      </dsp:txXfrm>
    </dsp:sp>
    <dsp:sp modelId="{FF853A5D-0AD9-475B-B79F-44343EB019FD}">
      <dsp:nvSpPr>
        <dsp:cNvPr id="0" name=""/>
        <dsp:cNvSpPr/>
      </dsp:nvSpPr>
      <dsp:spPr>
        <a:xfrm>
          <a:off x="8556609" y="694416"/>
          <a:ext cx="351418" cy="351418"/>
        </a:xfrm>
        <a:prstGeom prst="triangle">
          <a:avLst>
            <a:gd name="adj" fmla="val 100000"/>
          </a:avLst>
        </a:prstGeom>
        <a:solidFill>
          <a:schemeClr val="accent4">
            <a:hueOff val="-1285971"/>
            <a:satOff val="0"/>
            <a:lumOff val="-3432"/>
            <a:alphaOff val="0"/>
          </a:schemeClr>
        </a:solidFill>
        <a:ln w="9525" cap="flat" cmpd="sng" algn="ctr">
          <a:solidFill>
            <a:schemeClr val="accent4">
              <a:hueOff val="-1285971"/>
              <a:satOff val="0"/>
              <a:lumOff val="-343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596509-2038-4533-B12C-3A8A3A370E28}">
      <dsp:nvSpPr>
        <dsp:cNvPr id="0" name=""/>
        <dsp:cNvSpPr/>
      </dsp:nvSpPr>
      <dsp:spPr>
        <a:xfrm rot="5400000">
          <a:off x="9532551" y="282090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-1469681"/>
            <a:satOff val="0"/>
            <a:lumOff val="-3922"/>
            <a:alphaOff val="0"/>
          </a:schemeClr>
        </a:solidFill>
        <a:ln w="9525" cap="flat" cmpd="sng" algn="ctr">
          <a:solidFill>
            <a:schemeClr val="accent4">
              <a:hueOff val="-1469681"/>
              <a:satOff val="0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E65834-3F43-45DF-BA5D-48B5FFA9EA38}">
      <dsp:nvSpPr>
        <dsp:cNvPr id="0" name=""/>
        <dsp:cNvSpPr/>
      </dsp:nvSpPr>
      <dsp:spPr>
        <a:xfrm>
          <a:off x="9325595" y="898492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Non-Radioactive ionization source</a:t>
          </a:r>
        </a:p>
      </dsp:txBody>
      <dsp:txXfrm>
        <a:off x="9325595" y="898492"/>
        <a:ext cx="1862516" cy="1632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7AA0F-D56A-7846-A78E-0234669D34E5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238D2-C89D-2C48-87ED-9A89F3A61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43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F1C84-510F-4E54-A92B-1F8C913E6A0D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B8A63-3208-4FFD-81FF-F6DDE857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9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6/27/2017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1278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6/27/2017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9881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6/27/2017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32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6/27/2017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5284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21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163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22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48171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23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5507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24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43290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25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56873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26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14030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28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17675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97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29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1034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31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4238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33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87584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34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368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38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68415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817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50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4135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51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351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92727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D9BA80-35D4-4A94-B54B-6A083CD855F2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39105A-2640-4E40-A070-C302573F391D}" type="datetime1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6/27/2017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251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4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40974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9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55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8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080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9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6/27/2017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4642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1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9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5946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22766" y="5933281"/>
            <a:ext cx="12214766" cy="9969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766" y="0"/>
            <a:ext cx="12236990" cy="593328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12192000" cy="5933281"/>
          </a:xfrm>
          <a:prstGeom prst="rect">
            <a:avLst/>
          </a:prstGeom>
          <a:solidFill>
            <a:schemeClr val="tx2"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70" y="6033210"/>
            <a:ext cx="2540526" cy="70944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719234" y="2853674"/>
            <a:ext cx="4551904" cy="783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719233" y="3838417"/>
            <a:ext cx="8554321" cy="1336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719233" y="5168929"/>
            <a:ext cx="5515534" cy="95785"/>
            <a:chOff x="10806" y="5369749"/>
            <a:chExt cx="7340454" cy="116186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9233" y="2995952"/>
            <a:ext cx="10363200" cy="62631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he-IL" sz="2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009" y="3916651"/>
            <a:ext cx="8534400" cy="12522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433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5" name="Rectangle 4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7"/>
          <p:cNvSpPr/>
          <p:nvPr userDrawn="1"/>
        </p:nvSpPr>
        <p:spPr bwMode="auto">
          <a:xfrm>
            <a:off x="0" y="5639153"/>
            <a:ext cx="5543730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quarter" idx="10" hasCustomPrompt="1"/>
          </p:nvPr>
        </p:nvSpPr>
        <p:spPr>
          <a:xfrm>
            <a:off x="2205071" y="35396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44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5" name="Rectangle 4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7"/>
          <p:cNvSpPr/>
          <p:nvPr userDrawn="1"/>
        </p:nvSpPr>
        <p:spPr bwMode="auto">
          <a:xfrm>
            <a:off x="0" y="5639153"/>
            <a:ext cx="5543730" cy="9578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quarter" idx="10" hasCustomPrompt="1"/>
          </p:nvPr>
        </p:nvSpPr>
        <p:spPr>
          <a:xfrm>
            <a:off x="2205071" y="35396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601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491" y="6451605"/>
            <a:ext cx="1373170" cy="3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1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95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7137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065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33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006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34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24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266700"/>
            <a:ext cx="10769600" cy="8382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601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15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21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596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"/>
            <a:ext cx="2743200" cy="61261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"/>
            <a:ext cx="80264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800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6741933"/>
            <a:ext cx="12192000" cy="116067"/>
          </a:xfrm>
          <a:prstGeom prst="rect">
            <a:avLst/>
          </a:prstGeom>
          <a:solidFill>
            <a:srgbClr val="D5B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ectangle 1"/>
          <p:cNvSpPr/>
          <p:nvPr userDrawn="1"/>
        </p:nvSpPr>
        <p:spPr>
          <a:xfrm>
            <a:off x="-25400" y="-50800"/>
            <a:ext cx="12242800" cy="693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4960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r">
              <a:defRPr sz="4000" b="1" cap="all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49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33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682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6865" cy="68834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472440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667" y="4452224"/>
            <a:ext cx="3027974" cy="845565"/>
          </a:xfrm>
          <a:prstGeom prst="rect">
            <a:avLst/>
          </a:prstGeom>
        </p:spPr>
      </p:pic>
      <p:sp>
        <p:nvSpPr>
          <p:cNvPr id="32" name="TextBox 31"/>
          <p:cNvSpPr txBox="1"/>
          <p:nvPr userDrawn="1"/>
        </p:nvSpPr>
        <p:spPr>
          <a:xfrm>
            <a:off x="3546438" y="2673466"/>
            <a:ext cx="5099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85000"/>
                    <a:lumOff val="15000"/>
                  </a:schemeClr>
                </a:solidFill>
                <a:latin typeface="+mn-lt"/>
              </a:rPr>
              <a:t>THANK YOU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38233" y="5553243"/>
            <a:ext cx="5515534" cy="95785"/>
            <a:chOff x="10806" y="5369749"/>
            <a:chExt cx="7340454" cy="116186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51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9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5" name="Rectangle 4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7"/>
          <p:cNvSpPr/>
          <p:nvPr userDrawn="1"/>
        </p:nvSpPr>
        <p:spPr bwMode="auto">
          <a:xfrm>
            <a:off x="0" y="5639153"/>
            <a:ext cx="5543730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quarter" idx="10" hasCustomPrompt="1"/>
          </p:nvPr>
        </p:nvSpPr>
        <p:spPr>
          <a:xfrm>
            <a:off x="2205071" y="35396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74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29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454" y="0"/>
            <a:ext cx="12192000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82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74" r:id="rId6"/>
    <p:sldLayoutId id="2147483667" r:id="rId7"/>
    <p:sldLayoutId id="2147483698" r:id="rId8"/>
    <p:sldLayoutId id="2147483699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13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7" r:id="rId2"/>
    <p:sldLayoutId id="2147483683" r:id="rId3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5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5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5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5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5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5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5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5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5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2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tiff"/><Relationship Id="rId7" Type="http://schemas.openxmlformats.org/officeDocument/2006/relationships/image" Target="../media/image31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34.png"/><Relationship Id="rId9" Type="http://schemas.openxmlformats.org/officeDocument/2006/relationships/image" Target="../media/image3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pectroscopyonline.com/recent-developments-handheld-raman-instrumentation-industry-pharma-police-and-homeland-security-53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4.png"/><Relationship Id="rId7" Type="http://schemas.openxmlformats.org/officeDocument/2006/relationships/image" Target="../media/image4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11" Type="http://schemas.openxmlformats.org/officeDocument/2006/relationships/image" Target="../media/image50.tiff"/><Relationship Id="rId5" Type="http://schemas.openxmlformats.org/officeDocument/2006/relationships/image" Target="../media/image1.png"/><Relationship Id="rId10" Type="http://schemas.openxmlformats.org/officeDocument/2006/relationships/image" Target="../media/image49.tiff"/><Relationship Id="rId4" Type="http://schemas.microsoft.com/office/2007/relationships/hdphoto" Target="../media/hdphoto3.wdp"/><Relationship Id="rId9" Type="http://schemas.openxmlformats.org/officeDocument/2006/relationships/image" Target="../media/image48.tiff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4.emf"/><Relationship Id="rId5" Type="http://schemas.openxmlformats.org/officeDocument/2006/relationships/image" Target="../media/image51.png"/><Relationship Id="rId10" Type="http://schemas.openxmlformats.org/officeDocument/2006/relationships/image" Target="../media/image1.png"/><Relationship Id="rId4" Type="http://schemas.microsoft.com/office/2007/relationships/hdphoto" Target="../media/hdphoto3.wdp"/><Relationship Id="rId9" Type="http://schemas.openxmlformats.org/officeDocument/2006/relationships/image" Target="../media/image53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2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jpeg"/><Relationship Id="rId5" Type="http://schemas.openxmlformats.org/officeDocument/2006/relationships/image" Target="../media/image56.png"/><Relationship Id="rId10" Type="http://schemas.openxmlformats.org/officeDocument/2006/relationships/image" Target="../media/image59.jpeg"/><Relationship Id="rId4" Type="http://schemas.openxmlformats.org/officeDocument/2006/relationships/image" Target="../media/image55.jpeg"/><Relationship Id="rId9" Type="http://schemas.openxmlformats.org/officeDocument/2006/relationships/image" Target="../media/image58.emf"/><Relationship Id="rId1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5" Type="http://schemas.openxmlformats.org/officeDocument/2006/relationships/image" Target="../media/image64.emf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8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emf"/><Relationship Id="rId4" Type="http://schemas.openxmlformats.org/officeDocument/2006/relationships/image" Target="../media/image67.png"/><Relationship Id="rId9" Type="http://schemas.openxmlformats.org/officeDocument/2006/relationships/image" Target="../media/image7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tiff"/><Relationship Id="rId13" Type="http://schemas.openxmlformats.org/officeDocument/2006/relationships/image" Target="../media/image8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8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89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88.png"/><Relationship Id="rId4" Type="http://schemas.openxmlformats.org/officeDocument/2006/relationships/diagramData" Target="../diagrams/data3.xml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0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20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9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118.png"/><Relationship Id="rId1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_K8PtIqumS2pUvszMYb7Fw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hyperlink" Target="../Clips/LDS_SpectroDrone.mp4" TargetMode="External"/><Relationship Id="rId4" Type="http://schemas.openxmlformats.org/officeDocument/2006/relationships/image" Target="../media/image13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g"/><Relationship Id="rId4" Type="http://schemas.openxmlformats.org/officeDocument/2006/relationships/image" Target="../media/image140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66" y="-54430"/>
            <a:ext cx="12236990" cy="59332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19233" y="2853674"/>
            <a:ext cx="5370539" cy="783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9234" y="2983950"/>
            <a:ext cx="51809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LD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S</a:t>
            </a:r>
            <a:r>
              <a:rPr kumimoji="0" lang="he-IL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 –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LASER DETECT SYSTEMS</a:t>
            </a:r>
            <a:endParaRPr kumimoji="0" lang="he-IL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9233" y="3838417"/>
            <a:ext cx="8554321" cy="1336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19234" y="4033319"/>
            <a:ext cx="9123274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COMPREHENSIVE DETECTION SOLUTIONS</a:t>
            </a:r>
          </a:p>
          <a:p>
            <a:pPr marL="0" marR="0" lvl="0" indent="0" defTabSz="91440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t>TECHNOLOGIES, APPLICATIONS, CONOP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22766" y="5886981"/>
            <a:ext cx="12236990" cy="1003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33" y="5933281"/>
            <a:ext cx="3330609" cy="93007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19233" y="5168929"/>
            <a:ext cx="5515534" cy="95785"/>
            <a:chOff x="10806" y="5369749"/>
            <a:chExt cx="7340454" cy="116186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719232" y="1785142"/>
            <a:ext cx="5669280" cy="91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>
                <a:solidFill>
                  <a:schemeClr val="bg1"/>
                </a:solidFill>
                <a:latin typeface="+mj-lt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345675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mb dir="vert"/>
      </p:transition>
    </mc:Choice>
    <mc:Fallback xmlns="">
      <p:transition spd="slow">
        <p:comb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45883" y="1752721"/>
            <a:ext cx="107002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532nm Green laser </a:t>
            </a:r>
            <a:r>
              <a:rPr lang="en-GB" sz="2000" kern="0" dirty="0">
                <a:solidFill>
                  <a:schemeClr val="tx2"/>
                </a:solidFill>
              </a:rPr>
              <a:t>with Fluorescence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compensation algorithm 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Explosives, Precursors, Narcotics -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liquids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,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bulks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 or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powders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Real time, Rapid results ~5sec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Highly Operational &amp; Light weight &lt;1.85kg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Long operating time &gt;8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</a:rPr>
              <a:t>hrs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tx2"/>
                </a:solidFill>
              </a:rPr>
              <a:t>Ready to go immediately [No warmup time]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tx2"/>
                </a:solidFill>
              </a:rPr>
              <a:t>Minimal maintenance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tx2"/>
                </a:solidFill>
              </a:rPr>
              <a:t>Extendable database [Locally, Externally]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tx2"/>
                </a:solidFill>
              </a:rPr>
              <a:t>Not effected by external Environment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G-SCAN</a:t>
            </a:r>
            <a:r>
              <a:rPr lang="en-US" sz="2400" baseline="30000" dirty="0">
                <a:solidFill>
                  <a:schemeClr val="bg2">
                    <a:lumMod val="50000"/>
                  </a:schemeClr>
                </a:solidFill>
              </a:rPr>
              <a:t>PRO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r>
              <a:rPr lang="en-US" sz="2400" b="0" dirty="0">
                <a:solidFill>
                  <a:schemeClr val="bg2">
                    <a:lumMod val="50000"/>
                  </a:schemeClr>
                </a:solidFill>
              </a:rPr>
              <a:t>HANDHELD HAZARDOUS SUBSTANCES LASER DETECTOR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199" y="1"/>
            <a:ext cx="374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B-SCAN</a:t>
            </a:r>
            <a:br>
              <a:rPr lang="en-US" sz="2400" b="0" dirty="0"/>
            </a:br>
            <a:r>
              <a:rPr lang="en-GB" sz="2400" b="0" dirty="0"/>
              <a:t>BOTTLE LIQUIDS &amp; POWDERS LASER SCANNER STATION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GB" sz="2000" dirty="0">
                <a:solidFill>
                  <a:schemeClr val="tx2"/>
                </a:solidFill>
              </a:rPr>
              <a:t>Detection of wide variety of hazardous substances  in forms of </a:t>
            </a:r>
            <a:r>
              <a:rPr lang="en-GB" sz="2000" b="1" dirty="0">
                <a:solidFill>
                  <a:schemeClr val="tx2"/>
                </a:solidFill>
              </a:rPr>
              <a:t>liquid</a:t>
            </a:r>
            <a:r>
              <a:rPr lang="en-GB" sz="2000" dirty="0">
                <a:solidFill>
                  <a:schemeClr val="tx2"/>
                </a:solidFill>
              </a:rPr>
              <a:t>,  </a:t>
            </a:r>
            <a:r>
              <a:rPr lang="en-GB" sz="2000" b="1" dirty="0">
                <a:solidFill>
                  <a:schemeClr val="tx2"/>
                </a:solidFill>
              </a:rPr>
              <a:t>bulk</a:t>
            </a:r>
            <a:r>
              <a:rPr lang="en-GB" sz="2000" dirty="0">
                <a:solidFill>
                  <a:schemeClr val="tx2"/>
                </a:solidFill>
              </a:rPr>
              <a:t> or </a:t>
            </a:r>
            <a:r>
              <a:rPr lang="en-GB" sz="2000" b="1" dirty="0">
                <a:solidFill>
                  <a:schemeClr val="tx2"/>
                </a:solidFill>
              </a:rPr>
              <a:t>powder</a:t>
            </a:r>
            <a:endParaRPr lang="en-GB" sz="2000" dirty="0">
              <a:solidFill>
                <a:schemeClr val="tx2"/>
              </a:solidFill>
            </a:endParaRP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GB" sz="2000" dirty="0">
                <a:solidFill>
                  <a:schemeClr val="tx2"/>
                </a:solidFill>
              </a:rPr>
              <a:t>Real time, Rapid results ~5sec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Desktop stationary design 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Operates via Electricity or backup battery 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Ready to go immediately. No warmup time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Minimal maintenance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Extendable database. Locally, Externally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Not effected by external Environment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353" y="1600201"/>
            <a:ext cx="4800647" cy="480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5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I-SCAN</a:t>
            </a:r>
            <a:r>
              <a:rPr lang="en-US" sz="2400" baseline="30000" dirty="0"/>
              <a:t> </a:t>
            </a:r>
            <a:br>
              <a:rPr lang="en-US" sz="2400" dirty="0"/>
            </a:br>
            <a:r>
              <a:rPr lang="en-GB" sz="2400" b="0" dirty="0"/>
              <a:t>HANDHELD ION MOBILITY SPECTROMETRY (IMS) TRACES &amp; VAPOURS DETECTOR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GB" sz="2000" dirty="0">
                <a:solidFill>
                  <a:schemeClr val="tx2"/>
                </a:solidFill>
              </a:rPr>
              <a:t>Detection of wide variety of hazardous substances  in forms of </a:t>
            </a:r>
            <a:r>
              <a:rPr lang="en-GB" sz="2000" b="1" dirty="0">
                <a:solidFill>
                  <a:schemeClr val="tx2"/>
                </a:solidFill>
              </a:rPr>
              <a:t>Vapours and Traces</a:t>
            </a:r>
            <a:endParaRPr lang="en-GB" sz="2000" dirty="0">
              <a:solidFill>
                <a:schemeClr val="tx2"/>
              </a:solidFill>
            </a:endParaRP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Highly sensitive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Detection within seconds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None radioactive ionization source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Dual technics – Traces (Swabbing) or Vapors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Dual mode – Explosives and Narcotics</a:t>
            </a:r>
            <a:endParaRPr lang="he-IL" sz="2000" dirty="0">
              <a:solidFill>
                <a:schemeClr val="tx2"/>
              </a:solidFill>
            </a:endParaRP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Efficient consumables usage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Operating time &gt;4 </a:t>
            </a:r>
            <a:r>
              <a:rPr lang="en-US" sz="2000" dirty="0" err="1">
                <a:solidFill>
                  <a:schemeClr val="tx2"/>
                </a:solidFill>
              </a:rPr>
              <a:t>hrs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7540" y="1821695"/>
            <a:ext cx="6831494" cy="45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7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691465" y="3539643"/>
            <a:ext cx="8809071" cy="724161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Concept of Operation </a:t>
            </a:r>
          </a:p>
        </p:txBody>
      </p:sp>
    </p:spTree>
    <p:extLst>
      <p:ext uri="{BB962C8B-B14F-4D97-AF65-F5344CB8AC3E}">
        <p14:creationId xmlns:p14="http://schemas.microsoft.com/office/powerpoint/2010/main" val="12355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Concept of Operation 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Inspection of suspected: 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Bags </a:t>
            </a:r>
          </a:p>
          <a:p>
            <a:r>
              <a:rPr lang="en-US" dirty="0"/>
              <a:t>Boxes</a:t>
            </a:r>
          </a:p>
          <a:p>
            <a:r>
              <a:rPr lang="en-US" dirty="0"/>
              <a:t>Persons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I-SCAN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Inspection of suspected: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Liquids </a:t>
            </a:r>
          </a:p>
          <a:p>
            <a:r>
              <a:rPr lang="en-US" dirty="0"/>
              <a:t>Powders</a:t>
            </a:r>
          </a:p>
          <a:p>
            <a:r>
              <a:rPr lang="en-US" dirty="0"/>
              <a:t>bulks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G-SCAN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900000">
            <a:off x="10062959" y="2408765"/>
            <a:ext cx="976821" cy="966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9310276" y="2581899"/>
            <a:ext cx="939450" cy="932346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8485373" y="3127152"/>
            <a:ext cx="859296" cy="852798"/>
          </a:xfrm>
          <a:prstGeom prst="roundRect">
            <a:avLst/>
          </a:prstGeom>
        </p:spPr>
      </p:pic>
      <p:pic>
        <p:nvPicPr>
          <p:cNvPr id="12" name="Picture 6" descr="C:\Users\טל ונציה\Desktop\LDS\פרוייקט נינט\PIC\G-SCAN copy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680208" y="4372572"/>
            <a:ext cx="2148770" cy="1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550" y="3863182"/>
            <a:ext cx="3625607" cy="241252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5486400" y="1045029"/>
            <a:ext cx="0" cy="53296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82" r="3618" b="7614"/>
          <a:stretch/>
        </p:blipFill>
        <p:spPr>
          <a:xfrm>
            <a:off x="2714741" y="2546152"/>
            <a:ext cx="1174518" cy="8160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060" y="2848841"/>
            <a:ext cx="1014341" cy="101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691465" y="3539643"/>
            <a:ext cx="8809071" cy="724161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Laser Technology Review</a:t>
            </a:r>
          </a:p>
        </p:txBody>
      </p:sp>
    </p:spTree>
    <p:extLst>
      <p:ext uri="{BB962C8B-B14F-4D97-AF65-F5344CB8AC3E}">
        <p14:creationId xmlns:p14="http://schemas.microsoft.com/office/powerpoint/2010/main" val="9738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591" y="2815427"/>
            <a:ext cx="2218506" cy="221850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>
            <a:off x="-27296" y="1755123"/>
            <a:ext cx="1941606" cy="382252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0" name="Rectangle 17"/>
          <p:cNvSpPr>
            <a:spLocks/>
          </p:cNvSpPr>
          <p:nvPr/>
        </p:nvSpPr>
        <p:spPr bwMode="auto">
          <a:xfrm>
            <a:off x="5121907" y="2719754"/>
            <a:ext cx="1804410" cy="31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</a:rPr>
              <a:t>Engagement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17240" y="3431193"/>
            <a:ext cx="5857160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A laser source illuminates the suspected material. </a:t>
            </a:r>
          </a:p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The light strikes the molecules and scatters.  </a:t>
            </a:r>
          </a:p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The scattered light is collected by the spectrometer.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217241" y="3282917"/>
            <a:ext cx="0" cy="16405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184834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01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59977" y="2120874"/>
            <a:ext cx="1425062" cy="14250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LASER IDENTIFICATION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PROCESS</a:t>
            </a: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223" y="455968"/>
            <a:ext cx="3967900" cy="25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6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 flipH="1" flipV="1">
            <a:off x="10250394" y="1755123"/>
            <a:ext cx="1941606" cy="382252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14" name="Rectangle 17"/>
          <p:cNvSpPr>
            <a:spLocks/>
          </p:cNvSpPr>
          <p:nvPr/>
        </p:nvSpPr>
        <p:spPr bwMode="auto">
          <a:xfrm>
            <a:off x="3680594" y="2652600"/>
            <a:ext cx="2763238" cy="33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Calibri" charset="0"/>
                <a:cs typeface="Calibri" charset="0"/>
              </a:rPr>
              <a:t>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01861" y="3481833"/>
            <a:ext cx="57941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Times New Roman" pitchFamily="18" charset="0"/>
                <a:cs typeface="Tahoma" pitchFamily="34" charset="0"/>
              </a:rPr>
              <a:t>Molecular fingerprint is generated </a:t>
            </a:r>
          </a:p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Times New Roman" pitchFamily="18" charset="0"/>
                <a:cs typeface="Tahoma" pitchFamily="34" charset="0"/>
              </a:rPr>
              <a:t>     (Raman spectra).</a:t>
            </a:r>
          </a:p>
          <a:p>
            <a:pPr marL="285750" marR="0" lvl="0" indent="-28575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Times New Roman" pitchFamily="18" charset="0"/>
                <a:cs typeface="Tahoma" pitchFamily="34" charset="0"/>
              </a:rPr>
              <a:t>The spectrum is compared with previously recorded Raman signatures of various substances.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97444" y="3295617"/>
            <a:ext cx="0" cy="16405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14057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02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LASER IDENTIFICATION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PROCESS</a:t>
            </a:r>
          </a:p>
        </p:txBody>
      </p:sp>
      <p:grpSp>
        <p:nvGrpSpPr>
          <p:cNvPr id="30" name="Group 29"/>
          <p:cNvGrpSpPr/>
          <p:nvPr/>
        </p:nvGrpSpPr>
        <p:grpSpPr>
          <a:xfrm rot="5400000">
            <a:off x="849064" y="2547063"/>
            <a:ext cx="2090200" cy="3134977"/>
            <a:chOff x="9631250" y="1948593"/>
            <a:chExt cx="2381741" cy="357224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1250" y="1948593"/>
              <a:ext cx="2381741" cy="3572243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 bwMode="auto">
            <a:xfrm flipH="1">
              <a:off x="11471652" y="2156250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16200000" flipH="1">
              <a:off x="11636105" y="2320703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9888914" y="2156250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rot="5400000">
              <a:off x="9724462" y="2320703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 flipV="1">
              <a:off x="11459619" y="5269958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rot="5400000" flipH="1" flipV="1">
              <a:off x="11624072" y="5105506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V="1">
              <a:off x="9898239" y="5278360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rot="16200000" flipV="1">
              <a:off x="9733787" y="5113908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94" y="3386289"/>
            <a:ext cx="2524969" cy="1474905"/>
          </a:xfrm>
          <a:prstGeom prst="rect">
            <a:avLst/>
          </a:prstGeom>
          <a:ln w="6350">
            <a:solidFill>
              <a:schemeClr val="bg2">
                <a:lumMod val="75000"/>
              </a:schemeClr>
            </a:solidFill>
          </a:ln>
        </p:spPr>
      </p:pic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410892"/>
              </p:ext>
            </p:extLst>
          </p:nvPr>
        </p:nvGraphicFramePr>
        <p:xfrm>
          <a:off x="6861261" y="206205"/>
          <a:ext cx="4237520" cy="3132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Graph" r:id="rId8" imgW="4644000" imgH="3432960" progId="Origin50.Graph">
                  <p:embed/>
                </p:oleObj>
              </mc:Choice>
              <mc:Fallback>
                <p:oleObj name="Graph" r:id="rId8" imgW="4644000" imgH="3432960" progId="Origin50.Graph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261" y="206205"/>
                        <a:ext cx="4237520" cy="3132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55049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0" name="Rectangle 17"/>
          <p:cNvSpPr>
            <a:spLocks/>
          </p:cNvSpPr>
          <p:nvPr/>
        </p:nvSpPr>
        <p:spPr bwMode="auto">
          <a:xfrm>
            <a:off x="5121907" y="2652598"/>
            <a:ext cx="1558374" cy="38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</a:rPr>
              <a:t>Outcome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17240" y="3431193"/>
            <a:ext cx="572260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The computing unit generates True / False result.</a:t>
            </a:r>
          </a:p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A match alerts the operator of hazardous substances residue.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217241" y="3282917"/>
            <a:ext cx="0" cy="16405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>
            <a:off x="-27296" y="1755123"/>
            <a:ext cx="1941606" cy="38225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184834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03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9" name="Picture 3" descr="D:\LDS\pic\passed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1330" y="3282917"/>
            <a:ext cx="1009414" cy="178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LDS\pic\hazard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6946" y="3282917"/>
            <a:ext cx="1004538" cy="178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LASER IDENTIFICATION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6004374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Portable Raman Detectors – Wavelength  aspect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2"/>
                </a:solidFill>
              </a:rPr>
              <a:t>Excitation at 532nm known to have strong Raman signal alongside unwanted fluorescence background. </a:t>
            </a:r>
          </a:p>
          <a:p>
            <a:r>
              <a:rPr lang="en-US" sz="1800" dirty="0">
                <a:solidFill>
                  <a:schemeClr val="tx2"/>
                </a:solidFill>
              </a:rPr>
              <a:t>Strong Raman signal results to improved Analysis speed and Accuracy.</a:t>
            </a:r>
          </a:p>
          <a:p>
            <a:r>
              <a:rPr lang="en-US" sz="1800" dirty="0">
                <a:solidFill>
                  <a:schemeClr val="tx2"/>
                </a:solidFill>
              </a:rPr>
              <a:t>For portable applications </a:t>
            </a:r>
            <a:r>
              <a:rPr lang="en-US" sz="1800" b="1" dirty="0">
                <a:solidFill>
                  <a:srgbClr val="00B050"/>
                </a:solidFill>
              </a:rPr>
              <a:t>Green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2"/>
                </a:solidFill>
              </a:rPr>
              <a:t>laser Raman excitation is with the most benefits assuming efficient fluorescence compensating (noise reduction).</a:t>
            </a:r>
          </a:p>
          <a:p>
            <a:endParaRPr lang="en-US" sz="1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190" y="3424907"/>
            <a:ext cx="3967900" cy="2572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06" y="3261530"/>
            <a:ext cx="5730366" cy="2898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91166" y="6449071"/>
            <a:ext cx="3548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4"/>
              </a:rPr>
              <a:t>http://www.spectroscopyonline.com/recent-developments-handheld-raman-instrumentation-industry-pharma-police-and-homeland-security-532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297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91344" y="116632"/>
            <a:ext cx="7569200" cy="724161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LDS – Laser Detect Systems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696" y="2492896"/>
            <a:ext cx="7632848" cy="213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LDS Unique Identification Technology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407773" y="3203587"/>
            <a:ext cx="5384800" cy="185861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Highly accurate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Immediate detection (~5 sec)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Fully automated analysis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Tailored to outdoor operation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Low false alarm rate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consumables, No calibration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30000"/>
              <a:buFont typeface="Arial" panose="020B0604020202020204" pitchFamily="34" charset="0"/>
              <a:buBlip>
                <a:blip r:embed="rId2"/>
              </a:buBlip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&gt;8 hrs operating time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6952971" y="3203587"/>
            <a:ext cx="5384800" cy="203586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30000"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hitting of the object, Safety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30000"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Identification through sealed containers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30000"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Identification of liquid, bulk &amp; powder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30000"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warmup time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30000"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Performance unaffected by environmental conditions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30000"/>
              <a:buFontTx/>
              <a:buBlip>
                <a:blip r:embed="rId2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 contamination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30000"/>
              <a:buFontTx/>
              <a:buBlip>
                <a:blip r:embed="rId2"/>
              </a:buBlip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591913"/>
            <a:ext cx="10972800" cy="1540564"/>
          </a:xfrm>
          <a:ln>
            <a:noFill/>
          </a:ln>
        </p:spPr>
        <p:txBody>
          <a:bodyPr/>
          <a:lstStyle/>
          <a:p>
            <a:r>
              <a:rPr lang="en-US" sz="2200" dirty="0"/>
              <a:t>LDS Raman technology utilizes a Green laser source and proprietary analysis algorithms backed by efficient fluorescence compensating mechanism.</a:t>
            </a:r>
          </a:p>
          <a:p>
            <a:r>
              <a:rPr lang="en-US" sz="2200" dirty="0"/>
              <a:t>Harnessing 532nm excitation with low SNR allows LDS the use of low power laser (&lt;30mw) </a:t>
            </a:r>
          </a:p>
        </p:txBody>
      </p:sp>
    </p:spTree>
    <p:extLst>
      <p:ext uri="{BB962C8B-B14F-4D97-AF65-F5344CB8AC3E}">
        <p14:creationId xmlns:p14="http://schemas.microsoft.com/office/powerpoint/2010/main" val="126359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30" name="Rectangle 29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/>
          <p:cNvSpPr/>
          <p:nvPr/>
        </p:nvSpPr>
        <p:spPr bwMode="auto">
          <a:xfrm>
            <a:off x="28196" y="5639153"/>
            <a:ext cx="5515534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cs typeface="Times New Roman" pitchFamily="18" charset="0"/>
              </a:rPr>
              <a:t>G-SCAN</a:t>
            </a:r>
            <a:r>
              <a:rPr lang="en-US" b="1" baseline="30000" dirty="0">
                <a:solidFill>
                  <a:schemeClr val="tx2"/>
                </a:solidFill>
                <a:latin typeface="Calibri Light" panose="020F0302020204030204" pitchFamily="34" charset="0"/>
                <a:cs typeface="Times New Roman" pitchFamily="18" charset="0"/>
              </a:rPr>
              <a:t>PRO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834" y="-251717"/>
            <a:ext cx="10306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67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35582"/>
            <a:ext cx="12192000" cy="5241873"/>
          </a:xfrm>
          <a:prstGeom prst="rect">
            <a:avLst/>
          </a:prstGeom>
        </p:spPr>
      </p:pic>
      <p:sp>
        <p:nvSpPr>
          <p:cNvPr id="13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Laser Technology</a:t>
            </a:r>
            <a:r>
              <a:rPr lang="en-US" b="0" dirty="0">
                <a:solidFill>
                  <a:schemeClr val="tx2"/>
                </a:solidFill>
              </a:rPr>
              <a:t> THE CHALLENGE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 bwMode="auto">
          <a:xfrm>
            <a:off x="0" y="1635582"/>
            <a:ext cx="12192000" cy="477585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91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 bwMode="auto">
          <a:xfrm>
            <a:off x="0" y="1635582"/>
            <a:ext cx="4017523" cy="4775851"/>
          </a:xfrm>
          <a:prstGeom prst="rect">
            <a:avLst/>
          </a:prstGeom>
          <a:solidFill>
            <a:schemeClr val="accent2">
              <a:alpha val="4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2708" y="1799388"/>
            <a:ext cx="398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Identification &amp; detection of substances that looks </a:t>
            </a:r>
            <a:r>
              <a:rPr lang="en-US" sz="4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INNOCENT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2708" y="4388379"/>
            <a:ext cx="4112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4713">
              <a:buClr>
                <a:srgbClr val="FFC000"/>
              </a:buClr>
              <a:defRPr/>
            </a:pPr>
            <a:r>
              <a:rPr lang="en-US" sz="3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But may contain</a:t>
            </a:r>
          </a:p>
          <a:p>
            <a:pPr defTabSz="874713">
              <a:buClr>
                <a:srgbClr val="FFC000"/>
              </a:buClr>
              <a:defRPr/>
            </a:pPr>
            <a:r>
              <a:rPr lang="en-US" sz="3600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DANGEROUS SUBSTANCES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10105834" y="4062984"/>
            <a:ext cx="1488387" cy="1477132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5647828" y="4062984"/>
            <a:ext cx="1488387" cy="1477132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4527149" y="2530123"/>
            <a:ext cx="1488387" cy="1477132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9004818" y="2530123"/>
            <a:ext cx="1488387" cy="1477132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7893622" y="4062984"/>
            <a:ext cx="1488387" cy="1477132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6776956" y="2486186"/>
            <a:ext cx="1535293" cy="15236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3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35582"/>
            <a:ext cx="12192000" cy="52418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9050" y="1635582"/>
            <a:ext cx="12192000" cy="477585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91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617" y="1820408"/>
            <a:ext cx="1314678" cy="1304736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617" y="4817650"/>
            <a:ext cx="1314678" cy="1304736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617" y="3319029"/>
            <a:ext cx="1314678" cy="1304736"/>
          </a:xfrm>
          <a:prstGeom prst="roundRect">
            <a:avLst/>
          </a:prstGeom>
        </p:spPr>
      </p:pic>
      <p:sp>
        <p:nvSpPr>
          <p:cNvPr id="13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Laser Technology</a:t>
            </a:r>
            <a:r>
              <a:rPr lang="en-US" b="0" dirty="0">
                <a:solidFill>
                  <a:schemeClr val="tx2"/>
                </a:solidFill>
              </a:rPr>
              <a:t> THE CHALLENGE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8340129" y="3502241"/>
            <a:ext cx="2765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Or a mixture of large amount of cocaine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66012" y="2326353"/>
            <a:ext cx="276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 This Water?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763372" y="3601539"/>
            <a:ext cx="35711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Does this pill contain only paracetamol?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66012" y="4979249"/>
            <a:ext cx="276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 it only sugar?</a:t>
            </a:r>
          </a:p>
        </p:txBody>
      </p:sp>
      <p:sp>
        <p:nvSpPr>
          <p:cNvPr id="8" name="Rectangle 7"/>
          <p:cNvSpPr/>
          <p:nvPr/>
        </p:nvSpPr>
        <p:spPr>
          <a:xfrm>
            <a:off x="8450952" y="4894169"/>
            <a:ext cx="25442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Or massive amount of heroine is inside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40129" y="2130112"/>
            <a:ext cx="2765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Or are there liquid explosive mixed?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13083" y="5124221"/>
            <a:ext cx="863600" cy="619350"/>
            <a:chOff x="3421095" y="3571189"/>
            <a:chExt cx="1342809" cy="963024"/>
          </a:xfrm>
        </p:grpSpPr>
        <p:grpSp>
          <p:nvGrpSpPr>
            <p:cNvPr id="21" name="Group 20"/>
            <p:cNvGrpSpPr/>
            <p:nvPr/>
          </p:nvGrpSpPr>
          <p:grpSpPr>
            <a:xfrm>
              <a:off x="3639347" y="3576403"/>
              <a:ext cx="957811" cy="957810"/>
              <a:chOff x="10418983" y="5037906"/>
              <a:chExt cx="957811" cy="957810"/>
            </a:xfrm>
          </p:grpSpPr>
          <p:sp>
            <p:nvSpPr>
              <p:cNvPr id="22" name="Rounded Rectangle 21"/>
              <p:cNvSpPr/>
              <p:nvPr/>
            </p:nvSpPr>
            <p:spPr bwMode="auto">
              <a:xfrm rot="18900000">
                <a:off x="10418983" y="5037906"/>
                <a:ext cx="957811" cy="957810"/>
              </a:xfrm>
              <a:prstGeom prst="roundRect">
                <a:avLst/>
              </a:prstGeom>
              <a:solidFill>
                <a:srgbClr val="00F210">
                  <a:alpha val="61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32214" y="5374571"/>
                <a:ext cx="562500" cy="427500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3421095" y="3571189"/>
              <a:ext cx="1342809" cy="958143"/>
              <a:chOff x="723372" y="2575805"/>
              <a:chExt cx="3690767" cy="263349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9" name="Straight Connector 4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Straight Connector 4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0" name="Group 39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1" name="Group 40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2" name="Group 41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63" name="Group 62"/>
          <p:cNvGrpSpPr/>
          <p:nvPr/>
        </p:nvGrpSpPr>
        <p:grpSpPr>
          <a:xfrm>
            <a:off x="4513083" y="3624931"/>
            <a:ext cx="863600" cy="619350"/>
            <a:chOff x="3421095" y="3571189"/>
            <a:chExt cx="1342809" cy="963024"/>
          </a:xfrm>
        </p:grpSpPr>
        <p:grpSp>
          <p:nvGrpSpPr>
            <p:cNvPr id="64" name="Group 63"/>
            <p:cNvGrpSpPr/>
            <p:nvPr/>
          </p:nvGrpSpPr>
          <p:grpSpPr>
            <a:xfrm>
              <a:off x="3639347" y="3576403"/>
              <a:ext cx="957811" cy="957810"/>
              <a:chOff x="10418983" y="5037906"/>
              <a:chExt cx="957811" cy="957810"/>
            </a:xfrm>
          </p:grpSpPr>
          <p:sp>
            <p:nvSpPr>
              <p:cNvPr id="78" name="Rounded Rectangle 77"/>
              <p:cNvSpPr/>
              <p:nvPr/>
            </p:nvSpPr>
            <p:spPr bwMode="auto">
              <a:xfrm rot="18900000">
                <a:off x="10418983" y="5037906"/>
                <a:ext cx="957811" cy="957810"/>
              </a:xfrm>
              <a:prstGeom prst="roundRect">
                <a:avLst/>
              </a:prstGeom>
              <a:solidFill>
                <a:srgbClr val="00F210">
                  <a:alpha val="61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32214" y="5374571"/>
                <a:ext cx="562500" cy="427500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3421095" y="3571189"/>
              <a:ext cx="1342809" cy="958143"/>
              <a:chOff x="723372" y="2575805"/>
              <a:chExt cx="3690767" cy="2633496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76" name="Straight Connector 75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Straight Connector 76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7" name="Group 66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74" name="Straight Connector 73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9" name="Group 68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80" name="Group 79"/>
          <p:cNvGrpSpPr/>
          <p:nvPr/>
        </p:nvGrpSpPr>
        <p:grpSpPr>
          <a:xfrm>
            <a:off x="4513083" y="2112635"/>
            <a:ext cx="863600" cy="619350"/>
            <a:chOff x="3421095" y="3571189"/>
            <a:chExt cx="1342809" cy="963024"/>
          </a:xfrm>
        </p:grpSpPr>
        <p:grpSp>
          <p:nvGrpSpPr>
            <p:cNvPr id="81" name="Group 80"/>
            <p:cNvGrpSpPr/>
            <p:nvPr/>
          </p:nvGrpSpPr>
          <p:grpSpPr>
            <a:xfrm>
              <a:off x="3639347" y="3576403"/>
              <a:ext cx="957811" cy="957810"/>
              <a:chOff x="10418983" y="5037906"/>
              <a:chExt cx="957811" cy="957810"/>
            </a:xfrm>
          </p:grpSpPr>
          <p:sp>
            <p:nvSpPr>
              <p:cNvPr id="95" name="Rounded Rectangle 94"/>
              <p:cNvSpPr/>
              <p:nvPr/>
            </p:nvSpPr>
            <p:spPr bwMode="auto">
              <a:xfrm rot="18900000">
                <a:off x="10418983" y="5037906"/>
                <a:ext cx="957811" cy="957810"/>
              </a:xfrm>
              <a:prstGeom prst="roundRect">
                <a:avLst/>
              </a:prstGeom>
              <a:solidFill>
                <a:srgbClr val="00F210">
                  <a:alpha val="61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32214" y="5374571"/>
                <a:ext cx="562500" cy="42750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3421095" y="3571189"/>
              <a:ext cx="1342809" cy="958143"/>
              <a:chOff x="723372" y="2575805"/>
              <a:chExt cx="3690767" cy="263349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4" name="Group 83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91" name="Straight Connector 9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5" name="Group 84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89" name="Straight Connector 8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6" name="Group 85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Straight Connector 87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3" name="Group 2"/>
          <p:cNvGrpSpPr/>
          <p:nvPr/>
        </p:nvGrpSpPr>
        <p:grpSpPr>
          <a:xfrm>
            <a:off x="6530090" y="2124878"/>
            <a:ext cx="863600" cy="628361"/>
            <a:chOff x="3403506" y="1891189"/>
            <a:chExt cx="1342809" cy="977037"/>
          </a:xfrm>
        </p:grpSpPr>
        <p:grpSp>
          <p:nvGrpSpPr>
            <p:cNvPr id="24" name="Group 23"/>
            <p:cNvGrpSpPr/>
            <p:nvPr/>
          </p:nvGrpSpPr>
          <p:grpSpPr>
            <a:xfrm>
              <a:off x="3403506" y="1910083"/>
              <a:ext cx="1342809" cy="958143"/>
              <a:chOff x="723372" y="2575805"/>
              <a:chExt cx="3690767" cy="263349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" name="Straight Connector 36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6" name="Group 25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1" name="Straight Connector 3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8" name="Group 27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52" name="Group 51"/>
            <p:cNvGrpSpPr/>
            <p:nvPr/>
          </p:nvGrpSpPr>
          <p:grpSpPr>
            <a:xfrm>
              <a:off x="3587568" y="1891189"/>
              <a:ext cx="957811" cy="957810"/>
              <a:chOff x="10367204" y="3420781"/>
              <a:chExt cx="957811" cy="957810"/>
            </a:xfrm>
          </p:grpSpPr>
          <p:sp>
            <p:nvSpPr>
              <p:cNvPr id="53" name="Rounded Rectangle 52"/>
              <p:cNvSpPr/>
              <p:nvPr/>
            </p:nvSpPr>
            <p:spPr bwMode="auto">
              <a:xfrm rot="18900000">
                <a:off x="10367204" y="3420781"/>
                <a:ext cx="957811" cy="957810"/>
              </a:xfrm>
              <a:prstGeom prst="roundRect">
                <a:avLst/>
              </a:prstGeom>
              <a:solidFill>
                <a:schemeClr val="accent5">
                  <a:alpha val="67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10579440" y="3618157"/>
                <a:ext cx="541854" cy="541854"/>
                <a:chOff x="10493719" y="3532436"/>
                <a:chExt cx="713296" cy="713296"/>
              </a:xfrm>
            </p:grpSpPr>
            <p:sp>
              <p:nvSpPr>
                <p:cNvPr id="55" name="Rounded Rectangle 54"/>
                <p:cNvSpPr/>
                <p:nvPr/>
              </p:nvSpPr>
              <p:spPr bwMode="auto">
                <a:xfrm rot="2700000">
                  <a:off x="10492569" y="38181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 bwMode="auto">
                <a:xfrm rot="8100000">
                  <a:off x="10493719" y="38217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97" name="Group 96"/>
          <p:cNvGrpSpPr/>
          <p:nvPr/>
        </p:nvGrpSpPr>
        <p:grpSpPr>
          <a:xfrm>
            <a:off x="6530090" y="3637317"/>
            <a:ext cx="863600" cy="628361"/>
            <a:chOff x="3403506" y="1891189"/>
            <a:chExt cx="1342809" cy="977037"/>
          </a:xfrm>
        </p:grpSpPr>
        <p:grpSp>
          <p:nvGrpSpPr>
            <p:cNvPr id="98" name="Group 97"/>
            <p:cNvGrpSpPr/>
            <p:nvPr/>
          </p:nvGrpSpPr>
          <p:grpSpPr>
            <a:xfrm>
              <a:off x="3403506" y="1910083"/>
              <a:ext cx="1342809" cy="958143"/>
              <a:chOff x="723372" y="2575805"/>
              <a:chExt cx="3690767" cy="2633496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14" name="Straight Connector 113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Straight Connector 114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5" name="Group 104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12" name="Straight Connector 111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Straight Connector 112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6" name="Group 105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10" name="Straight Connector 109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7" name="Group 106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08" name="Straight Connector 107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Straight Connector 108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99" name="Group 98"/>
            <p:cNvGrpSpPr/>
            <p:nvPr/>
          </p:nvGrpSpPr>
          <p:grpSpPr>
            <a:xfrm>
              <a:off x="3587568" y="1891189"/>
              <a:ext cx="957811" cy="957810"/>
              <a:chOff x="10367204" y="3420781"/>
              <a:chExt cx="957811" cy="957810"/>
            </a:xfrm>
          </p:grpSpPr>
          <p:sp>
            <p:nvSpPr>
              <p:cNvPr id="100" name="Rounded Rectangle 99"/>
              <p:cNvSpPr/>
              <p:nvPr/>
            </p:nvSpPr>
            <p:spPr bwMode="auto">
              <a:xfrm rot="18900000">
                <a:off x="10367204" y="3420781"/>
                <a:ext cx="957811" cy="957810"/>
              </a:xfrm>
              <a:prstGeom prst="roundRect">
                <a:avLst/>
              </a:prstGeom>
              <a:solidFill>
                <a:schemeClr val="accent5">
                  <a:alpha val="67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10579440" y="3618157"/>
                <a:ext cx="541854" cy="541854"/>
                <a:chOff x="10493719" y="3532436"/>
                <a:chExt cx="713296" cy="713296"/>
              </a:xfrm>
            </p:grpSpPr>
            <p:sp>
              <p:nvSpPr>
                <p:cNvPr id="102" name="Rounded Rectangle 101"/>
                <p:cNvSpPr/>
                <p:nvPr/>
              </p:nvSpPr>
              <p:spPr bwMode="auto">
                <a:xfrm rot="2700000">
                  <a:off x="10492569" y="38181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Rounded Rectangle 102"/>
                <p:cNvSpPr/>
                <p:nvPr/>
              </p:nvSpPr>
              <p:spPr bwMode="auto">
                <a:xfrm rot="8100000">
                  <a:off x="10493719" y="38217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6530090" y="5161335"/>
            <a:ext cx="863600" cy="628361"/>
            <a:chOff x="3403506" y="1891189"/>
            <a:chExt cx="1342809" cy="977037"/>
          </a:xfrm>
        </p:grpSpPr>
        <p:grpSp>
          <p:nvGrpSpPr>
            <p:cNvPr id="117" name="Group 116"/>
            <p:cNvGrpSpPr/>
            <p:nvPr/>
          </p:nvGrpSpPr>
          <p:grpSpPr>
            <a:xfrm>
              <a:off x="3403506" y="1910083"/>
              <a:ext cx="1342809" cy="958143"/>
              <a:chOff x="723372" y="2575805"/>
              <a:chExt cx="3690767" cy="2633496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33" name="Straight Connector 132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4" name="Straight Connector 133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4" name="Group 123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31" name="Straight Connector 13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2" name="Straight Connector 131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5" name="Group 124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29" name="Straight Connector 12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0" name="Straight Connector 12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6" name="Group 125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27" name="Straight Connector 126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" name="Straight Connector 127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18" name="Group 117"/>
            <p:cNvGrpSpPr/>
            <p:nvPr/>
          </p:nvGrpSpPr>
          <p:grpSpPr>
            <a:xfrm>
              <a:off x="3587568" y="1891189"/>
              <a:ext cx="957811" cy="957810"/>
              <a:chOff x="10367204" y="3420781"/>
              <a:chExt cx="957811" cy="957810"/>
            </a:xfrm>
          </p:grpSpPr>
          <p:sp>
            <p:nvSpPr>
              <p:cNvPr id="119" name="Rounded Rectangle 118"/>
              <p:cNvSpPr/>
              <p:nvPr/>
            </p:nvSpPr>
            <p:spPr bwMode="auto">
              <a:xfrm rot="18900000">
                <a:off x="10367204" y="3420781"/>
                <a:ext cx="957811" cy="957810"/>
              </a:xfrm>
              <a:prstGeom prst="roundRect">
                <a:avLst/>
              </a:prstGeom>
              <a:solidFill>
                <a:schemeClr val="accent5">
                  <a:alpha val="67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20" name="Group 119"/>
              <p:cNvGrpSpPr/>
              <p:nvPr/>
            </p:nvGrpSpPr>
            <p:grpSpPr>
              <a:xfrm>
                <a:off x="10579440" y="3618157"/>
                <a:ext cx="541854" cy="541854"/>
                <a:chOff x="10493719" y="3532436"/>
                <a:chExt cx="713296" cy="713296"/>
              </a:xfrm>
            </p:grpSpPr>
            <p:sp>
              <p:nvSpPr>
                <p:cNvPr id="121" name="Rounded Rectangle 120"/>
                <p:cNvSpPr/>
                <p:nvPr/>
              </p:nvSpPr>
              <p:spPr bwMode="auto">
                <a:xfrm rot="2700000">
                  <a:off x="10492569" y="38181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ounded Rectangle 121"/>
                <p:cNvSpPr/>
                <p:nvPr/>
              </p:nvSpPr>
              <p:spPr bwMode="auto">
                <a:xfrm rot="8100000">
                  <a:off x="10493719" y="38217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1464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0.08033 4.44444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07721 2.59259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7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-0.07721 3.7037E-7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8" grpId="0"/>
      <p:bldP spid="6" grpId="0"/>
      <p:bldP spid="61" grpId="0"/>
      <p:bldP spid="8" grpId="0"/>
      <p:bldP spid="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 bwMode="auto">
          <a:xfrm>
            <a:off x="0" y="4002515"/>
            <a:ext cx="12192000" cy="20829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32" y="1468877"/>
            <a:ext cx="2381741" cy="357224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 flipH="1" flipV="1">
            <a:off x="2670810" y="1524000"/>
            <a:ext cx="1404396" cy="2691414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6000">
                  <a:schemeClr val="tx2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2670810" y="4213869"/>
            <a:ext cx="1386383" cy="777231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61000">
                  <a:schemeClr val="tx2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580824" y="1706741"/>
            <a:ext cx="1911643" cy="3151298"/>
            <a:chOff x="580824" y="1706741"/>
            <a:chExt cx="1911643" cy="3151298"/>
          </a:xfrm>
        </p:grpSpPr>
        <p:grpSp>
          <p:nvGrpSpPr>
            <p:cNvPr id="11" name="Group 10"/>
            <p:cNvGrpSpPr/>
            <p:nvPr/>
          </p:nvGrpSpPr>
          <p:grpSpPr>
            <a:xfrm>
              <a:off x="580824" y="1706741"/>
              <a:ext cx="1911643" cy="3151298"/>
              <a:chOff x="5703278" y="1425721"/>
              <a:chExt cx="1911643" cy="3151298"/>
            </a:xfrm>
          </p:grpSpPr>
          <p:sp>
            <p:nvSpPr>
              <p:cNvPr id="53" name="Rectangle 52"/>
              <p:cNvSpPr/>
              <p:nvPr/>
            </p:nvSpPr>
            <p:spPr bwMode="auto">
              <a:xfrm>
                <a:off x="5780318" y="1547806"/>
                <a:ext cx="1736276" cy="2936682"/>
              </a:xfrm>
              <a:prstGeom prst="rect">
                <a:avLst/>
              </a:prstGeom>
              <a:solidFill>
                <a:schemeClr val="tx2">
                  <a:alpha val="7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7286016" y="1425721"/>
                <a:ext cx="328905" cy="328904"/>
                <a:chOff x="5325937" y="1579061"/>
                <a:chExt cx="567596" cy="567597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auto">
                <a:xfrm flipH="1">
                  <a:off x="5325937" y="15790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/>
                <p:cNvCxnSpPr/>
                <p:nvPr/>
              </p:nvCxnSpPr>
              <p:spPr bwMode="auto">
                <a:xfrm rot="16200000" flipH="1">
                  <a:off x="5609736" y="18628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6" name="Group 55"/>
              <p:cNvGrpSpPr/>
              <p:nvPr/>
            </p:nvGrpSpPr>
            <p:grpSpPr>
              <a:xfrm flipH="1">
                <a:off x="5703278" y="1425721"/>
                <a:ext cx="328905" cy="328904"/>
                <a:chOff x="5325937" y="1579061"/>
                <a:chExt cx="567596" cy="567597"/>
              </a:xfrm>
            </p:grpSpPr>
            <p:cxnSp>
              <p:nvCxnSpPr>
                <p:cNvPr id="57" name="Straight Connector 56"/>
                <p:cNvCxnSpPr/>
                <p:nvPr/>
              </p:nvCxnSpPr>
              <p:spPr bwMode="auto">
                <a:xfrm flipH="1">
                  <a:off x="5325937" y="1579061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/>
                <p:cNvCxnSpPr/>
                <p:nvPr/>
              </p:nvCxnSpPr>
              <p:spPr bwMode="auto">
                <a:xfrm rot="16200000" flipH="1">
                  <a:off x="5609734" y="18628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9" name="Group 58"/>
              <p:cNvGrpSpPr/>
              <p:nvPr/>
            </p:nvGrpSpPr>
            <p:grpSpPr>
              <a:xfrm flipV="1">
                <a:off x="7273983" y="4239712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60" name="Straight Connector 59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1" name="Straight Connector 60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2" name="Group 61"/>
              <p:cNvGrpSpPr/>
              <p:nvPr/>
            </p:nvGrpSpPr>
            <p:grpSpPr>
              <a:xfrm flipH="1" flipV="1">
                <a:off x="5712603" y="4248114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63" name="Straight Connector 62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2128" y="1663586"/>
                <a:ext cx="1662602" cy="2622615"/>
              </a:xfrm>
              <a:prstGeom prst="rect">
                <a:avLst/>
              </a:prstGeom>
            </p:spPr>
          </p:pic>
        </p:grpSp>
        <p:pic>
          <p:nvPicPr>
            <p:cNvPr id="70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2644" y="1861343"/>
              <a:ext cx="1659631" cy="9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7427" y="4542300"/>
              <a:ext cx="1641693" cy="192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6598412" y="2238680"/>
            <a:ext cx="3604049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</a:pPr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Simple Operation</a:t>
            </a:r>
          </a:p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</a:pPr>
            <a:r>
              <a:rPr lang="en-US" sz="2400" dirty="0">
                <a:solidFill>
                  <a:schemeClr val="tx2"/>
                </a:solidFill>
                <a:latin typeface="Calibri" pitchFamily="34" charset="0"/>
              </a:rPr>
              <a:t>Visible and vocal</a:t>
            </a:r>
          </a:p>
        </p:txBody>
      </p:sp>
      <p:pic>
        <p:nvPicPr>
          <p:cNvPr id="27" name="Picture 3" descr="D:\LDS\pic\passe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301" y="3484881"/>
            <a:ext cx="1259625" cy="222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:\LDS\pic\hazard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7716" y="3484880"/>
            <a:ext cx="1253359" cy="22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glow"/>
          <p:cNvSpPr/>
          <p:nvPr/>
        </p:nvSpPr>
        <p:spPr>
          <a:xfrm flipH="1">
            <a:off x="4014878" y="4131310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577645" y="1710608"/>
            <a:ext cx="1514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User level </a:t>
            </a:r>
            <a:endParaRPr lang="en-US" sz="2400" b="1" dirty="0"/>
          </a:p>
        </p:txBody>
      </p:sp>
      <p:cxnSp>
        <p:nvCxnSpPr>
          <p:cNvPr id="72" name="Straight Connector 71"/>
          <p:cNvCxnSpPr/>
          <p:nvPr/>
        </p:nvCxnSpPr>
        <p:spPr bwMode="auto">
          <a:xfrm>
            <a:off x="6598412" y="2238680"/>
            <a:ext cx="396119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102" name="Group 4101"/>
          <p:cNvGrpSpPr/>
          <p:nvPr/>
        </p:nvGrpSpPr>
        <p:grpSpPr>
          <a:xfrm>
            <a:off x="10754567" y="1767995"/>
            <a:ext cx="941370" cy="941370"/>
            <a:chOff x="10594089" y="1607517"/>
            <a:chExt cx="1262326" cy="1262325"/>
          </a:xfrm>
        </p:grpSpPr>
        <p:sp>
          <p:nvSpPr>
            <p:cNvPr id="74" name="Rounded Rectangle 73"/>
            <p:cNvSpPr/>
            <p:nvPr/>
          </p:nvSpPr>
          <p:spPr bwMode="auto">
            <a:xfrm rot="18900000">
              <a:off x="10594089" y="1607517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101" name="Picture 410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2718" y="1864581"/>
              <a:ext cx="575642" cy="69431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02644" y="1848384"/>
            <a:ext cx="1659631" cy="2873721"/>
            <a:chOff x="702644" y="1848384"/>
            <a:chExt cx="1659631" cy="2873721"/>
          </a:xfrm>
        </p:grpSpPr>
        <p:pic>
          <p:nvPicPr>
            <p:cNvPr id="81" name="Picture 4" descr="D:\LDS\G-SCAN PRO\PIC\UI_App_GScan-09.jpg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428" y="1944606"/>
              <a:ext cx="1654847" cy="2583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2644" y="1848384"/>
              <a:ext cx="1659631" cy="9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7427" y="4529341"/>
              <a:ext cx="1641693" cy="192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Rectangle 83"/>
          <p:cNvSpPr/>
          <p:nvPr/>
        </p:nvSpPr>
        <p:spPr bwMode="auto">
          <a:xfrm>
            <a:off x="6704784" y="3484880"/>
            <a:ext cx="1261542" cy="2226274"/>
          </a:xfrm>
          <a:prstGeom prst="rect">
            <a:avLst/>
          </a:prstGeom>
          <a:solidFill>
            <a:schemeClr val="tx2">
              <a:alpha val="7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8421301" y="3484880"/>
            <a:ext cx="1259625" cy="2226274"/>
          </a:xfrm>
          <a:prstGeom prst="rect">
            <a:avLst/>
          </a:prstGeom>
          <a:solidFill>
            <a:schemeClr val="tx2">
              <a:alpha val="7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10135902" y="3484880"/>
            <a:ext cx="1255174" cy="2226274"/>
          </a:xfrm>
          <a:prstGeom prst="rect">
            <a:avLst/>
          </a:prstGeom>
          <a:solidFill>
            <a:schemeClr val="tx2">
              <a:alpha val="7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 rot="18900000">
            <a:off x="10699373" y="1712800"/>
            <a:ext cx="1051758" cy="105175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04783" y="3479835"/>
            <a:ext cx="1259728" cy="2239587"/>
            <a:chOff x="6704783" y="3479835"/>
            <a:chExt cx="1259728" cy="2239587"/>
          </a:xfrm>
        </p:grpSpPr>
        <p:pic>
          <p:nvPicPr>
            <p:cNvPr id="30" name="Picture 4" descr="D:\LDS\G-SCAN PRO\PIC\UI_App_GScan-09.jp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783" y="3550954"/>
              <a:ext cx="1259728" cy="2019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04886" y="3479835"/>
              <a:ext cx="1259625" cy="71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04886" y="5570867"/>
              <a:ext cx="1259625" cy="14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Rectangle 74"/>
          <p:cNvSpPr/>
          <p:nvPr/>
        </p:nvSpPr>
        <p:spPr bwMode="auto">
          <a:xfrm>
            <a:off x="6704886" y="3484880"/>
            <a:ext cx="1259625" cy="2226274"/>
          </a:xfrm>
          <a:prstGeom prst="rect">
            <a:avLst/>
          </a:prstGeom>
          <a:solidFill>
            <a:schemeClr val="tx2">
              <a:alpha val="7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2" name="Picture 3" descr="D:\LDS\pic\passed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487" y="1853896"/>
            <a:ext cx="1660788" cy="28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D:\LDS\pic\haza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218" y="1853896"/>
            <a:ext cx="1662602" cy="28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INTUATIVE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 USER INTERFACES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47" y="2827822"/>
            <a:ext cx="8410462" cy="55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8" grpId="0" animBg="1"/>
      <p:bldP spid="71" grpId="0"/>
      <p:bldP spid="85" grpId="0" animBg="1"/>
      <p:bldP spid="85" grpId="1" animBg="1"/>
      <p:bldP spid="86" grpId="0" animBg="1"/>
      <p:bldP spid="86" grpId="1" animBg="1"/>
      <p:bldP spid="66" grpId="0" animBg="1"/>
      <p:bldP spid="75" grpId="0" animBg="1"/>
      <p:bldP spid="7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 bwMode="auto">
          <a:xfrm>
            <a:off x="0" y="4146562"/>
            <a:ext cx="12192000" cy="22293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345704" y="4499694"/>
            <a:ext cx="543556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</a:pPr>
            <a:r>
              <a:rPr lang="en-US" sz="3200" dirty="0">
                <a:solidFill>
                  <a:schemeClr val="tx2"/>
                </a:solidFill>
                <a:latin typeface="Calibri" pitchFamily="34" charset="0"/>
              </a:rPr>
              <a:t>Analysis of the </a:t>
            </a:r>
            <a:r>
              <a:rPr lang="en-US" sz="3200" b="1" dirty="0">
                <a:solidFill>
                  <a:schemeClr val="tx2"/>
                </a:solidFill>
                <a:latin typeface="Calibri" pitchFamily="34" charset="0"/>
              </a:rPr>
              <a:t>Raman Graphs</a:t>
            </a:r>
            <a:r>
              <a:rPr lang="en-US" sz="3200" dirty="0">
                <a:solidFill>
                  <a:schemeClr val="tx2"/>
                </a:solidFill>
                <a:latin typeface="Calibri" pitchFamily="34" charset="0"/>
              </a:rPr>
              <a:t> is available with sophisticated Analysis software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16520" y="2034521"/>
            <a:ext cx="2504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Professional level </a:t>
            </a:r>
            <a:endParaRPr lang="en-US" sz="2400" b="1" dirty="0"/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345704" y="2548765"/>
            <a:ext cx="45691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563" y="1211864"/>
            <a:ext cx="2381741" cy="3572243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 bwMode="auto">
          <a:xfrm flipH="1" flipV="1">
            <a:off x="8379741" y="1266987"/>
            <a:ext cx="1404396" cy="2691414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6000">
                  <a:schemeClr val="tx2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V="1">
            <a:off x="8379741" y="3956856"/>
            <a:ext cx="1386383" cy="777231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61000">
                  <a:schemeClr val="tx2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glow"/>
          <p:cNvSpPr/>
          <p:nvPr/>
        </p:nvSpPr>
        <p:spPr>
          <a:xfrm flipH="1">
            <a:off x="9723809" y="387429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310227" y="1419521"/>
            <a:ext cx="1911643" cy="3122110"/>
            <a:chOff x="5703278" y="1454909"/>
            <a:chExt cx="1911643" cy="312211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5801606" y="1547806"/>
              <a:ext cx="1714987" cy="2936682"/>
            </a:xfrm>
            <a:prstGeom prst="rect">
              <a:avLst/>
            </a:prstGeom>
            <a:solidFill>
              <a:schemeClr val="tx2"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286016" y="1454909"/>
              <a:ext cx="328905" cy="328905"/>
              <a:chOff x="5325937" y="1629425"/>
              <a:chExt cx="567596" cy="567596"/>
            </a:xfrm>
          </p:grpSpPr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5325937" y="1629425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rot="16200000" flipH="1">
                <a:off x="5609735" y="1913223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5" name="Group 44"/>
            <p:cNvGrpSpPr/>
            <p:nvPr/>
          </p:nvGrpSpPr>
          <p:grpSpPr>
            <a:xfrm flipH="1">
              <a:off x="5703278" y="1454909"/>
              <a:ext cx="328905" cy="328905"/>
              <a:chOff x="5325937" y="1629425"/>
              <a:chExt cx="567596" cy="567596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325937" y="1629425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16200000" flipH="1">
                <a:off x="5609735" y="1913223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6" name="Group 45"/>
            <p:cNvGrpSpPr/>
            <p:nvPr/>
          </p:nvGrpSpPr>
          <p:grpSpPr>
            <a:xfrm flipV="1">
              <a:off x="7273983" y="4239712"/>
              <a:ext cx="328905" cy="328905"/>
              <a:chOff x="5325937" y="1629425"/>
              <a:chExt cx="567596" cy="567596"/>
            </a:xfrm>
          </p:grpSpPr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325937" y="1629425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5609735" y="1913223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7" name="Group 46"/>
            <p:cNvGrpSpPr/>
            <p:nvPr/>
          </p:nvGrpSpPr>
          <p:grpSpPr>
            <a:xfrm flipH="1" flipV="1">
              <a:off x="5712603" y="4248114"/>
              <a:ext cx="328905" cy="328905"/>
              <a:chOff x="5325937" y="1629425"/>
              <a:chExt cx="567596" cy="567596"/>
            </a:xfrm>
          </p:grpSpPr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25937" y="1629425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16200000" flipH="1">
                <a:off x="5609735" y="1913223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8562" y="1579225"/>
              <a:ext cx="1641625" cy="2876863"/>
            </a:xfrm>
            <a:prstGeom prst="rect">
              <a:avLst/>
            </a:prstGeom>
          </p:spPr>
        </p:pic>
      </p:grpSp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5" cstate="screen">
            <a:lum brigh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119" y="1543837"/>
            <a:ext cx="1644017" cy="28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8" name="Group 87"/>
          <p:cNvGrpSpPr/>
          <p:nvPr/>
        </p:nvGrpSpPr>
        <p:grpSpPr>
          <a:xfrm>
            <a:off x="1019550" y="3235527"/>
            <a:ext cx="945666" cy="945664"/>
            <a:chOff x="861220" y="2510679"/>
            <a:chExt cx="1262326" cy="1262325"/>
          </a:xfrm>
        </p:grpSpPr>
        <p:sp>
          <p:nvSpPr>
            <p:cNvPr id="89" name="Rounded Rectangle 88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  <p:sp>
        <p:nvSpPr>
          <p:cNvPr id="91" name="Rounded Rectangle 90"/>
          <p:cNvSpPr/>
          <p:nvPr/>
        </p:nvSpPr>
        <p:spPr bwMode="auto">
          <a:xfrm rot="18900000">
            <a:off x="966505" y="3182479"/>
            <a:ext cx="1051758" cy="105175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INTUATIVE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 USER INTERFACES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33" name="Rectangle 3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784" y="2587138"/>
            <a:ext cx="7506677" cy="49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" grpId="0"/>
      <p:bldP spid="82" grpId="0" animBg="1"/>
      <p:bldP spid="9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/>
          <p:cNvSpPr/>
          <p:nvPr/>
        </p:nvSpPr>
        <p:spPr bwMode="auto">
          <a:xfrm>
            <a:off x="4146482" y="2960491"/>
            <a:ext cx="8045518" cy="25731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3320936" y="1773932"/>
            <a:ext cx="2423332" cy="463750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4361599" y="1952263"/>
            <a:ext cx="2801904" cy="4304570"/>
            <a:chOff x="5753153" y="1952263"/>
            <a:chExt cx="2801904" cy="430457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3153" y="1952263"/>
              <a:ext cx="2801904" cy="430457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990344" y="2139869"/>
              <a:ext cx="2357327" cy="3885997"/>
              <a:chOff x="5703278" y="1425721"/>
              <a:chExt cx="1911643" cy="3151298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5780318" y="1547806"/>
                <a:ext cx="1736276" cy="2936682"/>
              </a:xfrm>
              <a:prstGeom prst="rect">
                <a:avLst/>
              </a:prstGeom>
              <a:solidFill>
                <a:schemeClr val="tx2">
                  <a:alpha val="7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7286016" y="1425721"/>
                <a:ext cx="328905" cy="328904"/>
                <a:chOff x="5325937" y="1579061"/>
                <a:chExt cx="567596" cy="567597"/>
              </a:xfrm>
            </p:grpSpPr>
            <p:cxnSp>
              <p:nvCxnSpPr>
                <p:cNvPr id="27" name="Straight Connector 26"/>
                <p:cNvCxnSpPr/>
                <p:nvPr/>
              </p:nvCxnSpPr>
              <p:spPr bwMode="auto">
                <a:xfrm flipH="1">
                  <a:off x="5325937" y="15790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 rot="16200000" flipH="1">
                  <a:off x="5609736" y="18628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" name="Group 16"/>
              <p:cNvGrpSpPr/>
              <p:nvPr/>
            </p:nvGrpSpPr>
            <p:grpSpPr>
              <a:xfrm flipH="1">
                <a:off x="5703278" y="1425721"/>
                <a:ext cx="328905" cy="328904"/>
                <a:chOff x="5325937" y="1579061"/>
                <a:chExt cx="567596" cy="567597"/>
              </a:xfrm>
            </p:grpSpPr>
            <p:cxnSp>
              <p:nvCxnSpPr>
                <p:cNvPr id="25" name="Straight Connector 24"/>
                <p:cNvCxnSpPr/>
                <p:nvPr/>
              </p:nvCxnSpPr>
              <p:spPr bwMode="auto">
                <a:xfrm flipH="1">
                  <a:off x="5325937" y="1579061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 rot="16200000" flipH="1">
                  <a:off x="5609734" y="18628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" name="Group 17"/>
              <p:cNvGrpSpPr/>
              <p:nvPr/>
            </p:nvGrpSpPr>
            <p:grpSpPr>
              <a:xfrm flipV="1">
                <a:off x="7273983" y="4239712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23" name="Straight Connector 22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" name="Straight Connector 23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9" name="Group 18"/>
              <p:cNvGrpSpPr/>
              <p:nvPr/>
            </p:nvGrpSpPr>
            <p:grpSpPr>
              <a:xfrm flipH="1" flipV="1">
                <a:off x="5712603" y="4248114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21" name="Straight Connector 20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" name="Straight Connector 21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pic>
        <p:nvPicPr>
          <p:cNvPr id="81" name="Picture 80" descr="D:\LDS\pic\G-SCAN copy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989934" y="4740639"/>
            <a:ext cx="1936813" cy="15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/>
          <p:cNvCxnSpPr/>
          <p:nvPr/>
        </p:nvCxnSpPr>
        <p:spPr bwMode="auto">
          <a:xfrm flipH="1" flipV="1">
            <a:off x="7127819" y="2073909"/>
            <a:ext cx="1404396" cy="2628424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6000">
                  <a:schemeClr val="tx2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 flipV="1">
            <a:off x="7112980" y="4700790"/>
            <a:ext cx="1401222" cy="1488573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61000">
                  <a:schemeClr val="tx2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glow"/>
          <p:cNvSpPr/>
          <p:nvPr/>
        </p:nvSpPr>
        <p:spPr>
          <a:xfrm flipH="1">
            <a:off x="8471887" y="4618229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987182" y="2072618"/>
            <a:ext cx="710936" cy="710936"/>
            <a:chOff x="4208325" y="2235222"/>
            <a:chExt cx="1051758" cy="1051758"/>
          </a:xfrm>
        </p:grpSpPr>
        <p:grpSp>
          <p:nvGrpSpPr>
            <p:cNvPr id="88" name="Group 87"/>
            <p:cNvGrpSpPr/>
            <p:nvPr/>
          </p:nvGrpSpPr>
          <p:grpSpPr>
            <a:xfrm>
              <a:off x="4263519" y="2290417"/>
              <a:ext cx="941370" cy="941370"/>
              <a:chOff x="10594089" y="1607517"/>
              <a:chExt cx="1262326" cy="1262325"/>
            </a:xfrm>
          </p:grpSpPr>
          <p:sp>
            <p:nvSpPr>
              <p:cNvPr id="89" name="Rounded Rectangle 88"/>
              <p:cNvSpPr/>
              <p:nvPr/>
            </p:nvSpPr>
            <p:spPr bwMode="auto">
              <a:xfrm rot="18900000">
                <a:off x="10594089" y="1607517"/>
                <a:ext cx="1262326" cy="1262325"/>
              </a:xfrm>
              <a:prstGeom prst="round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72015" y="1923916"/>
                <a:ext cx="686345" cy="686345"/>
              </a:xfrm>
              <a:prstGeom prst="rect">
                <a:avLst/>
              </a:prstGeom>
            </p:spPr>
          </p:pic>
        </p:grpSp>
        <p:sp>
          <p:nvSpPr>
            <p:cNvPr id="91" name="Rounded Rectangle 90"/>
            <p:cNvSpPr/>
            <p:nvPr/>
          </p:nvSpPr>
          <p:spPr bwMode="auto">
            <a:xfrm rot="18900000">
              <a:off x="4208325" y="2235222"/>
              <a:ext cx="1051758" cy="1051758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987181" y="3192162"/>
            <a:ext cx="710936" cy="710936"/>
            <a:chOff x="4208325" y="2235222"/>
            <a:chExt cx="1051758" cy="1051758"/>
          </a:xfrm>
        </p:grpSpPr>
        <p:grpSp>
          <p:nvGrpSpPr>
            <p:cNvPr id="98" name="Group 97"/>
            <p:cNvGrpSpPr/>
            <p:nvPr/>
          </p:nvGrpSpPr>
          <p:grpSpPr>
            <a:xfrm>
              <a:off x="4263519" y="2290417"/>
              <a:ext cx="941370" cy="941370"/>
              <a:chOff x="10594089" y="1607517"/>
              <a:chExt cx="1262326" cy="1262325"/>
            </a:xfrm>
          </p:grpSpPr>
          <p:sp>
            <p:nvSpPr>
              <p:cNvPr id="100" name="Rounded Rectangle 99"/>
              <p:cNvSpPr/>
              <p:nvPr/>
            </p:nvSpPr>
            <p:spPr bwMode="auto">
              <a:xfrm rot="18900000">
                <a:off x="10594089" y="1607517"/>
                <a:ext cx="1262326" cy="1262325"/>
              </a:xfrm>
              <a:prstGeom prst="round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64796" y="1923914"/>
                <a:ext cx="693564" cy="693564"/>
              </a:xfrm>
              <a:prstGeom prst="rect">
                <a:avLst/>
              </a:prstGeom>
            </p:spPr>
          </p:pic>
        </p:grpSp>
        <p:sp>
          <p:nvSpPr>
            <p:cNvPr id="99" name="Rounded Rectangle 98"/>
            <p:cNvSpPr/>
            <p:nvPr/>
          </p:nvSpPr>
          <p:spPr bwMode="auto">
            <a:xfrm rot="18900000">
              <a:off x="4208325" y="2235222"/>
              <a:ext cx="1051758" cy="1051758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987179" y="4311706"/>
            <a:ext cx="710936" cy="710936"/>
            <a:chOff x="4208325" y="2235222"/>
            <a:chExt cx="1051758" cy="1051758"/>
          </a:xfrm>
        </p:grpSpPr>
        <p:grpSp>
          <p:nvGrpSpPr>
            <p:cNvPr id="108" name="Group 107"/>
            <p:cNvGrpSpPr/>
            <p:nvPr/>
          </p:nvGrpSpPr>
          <p:grpSpPr>
            <a:xfrm>
              <a:off x="4263519" y="2290417"/>
              <a:ext cx="941370" cy="941370"/>
              <a:chOff x="10594089" y="1607517"/>
              <a:chExt cx="1262326" cy="1262325"/>
            </a:xfrm>
          </p:grpSpPr>
          <p:sp>
            <p:nvSpPr>
              <p:cNvPr id="110" name="Rounded Rectangle 109"/>
              <p:cNvSpPr/>
              <p:nvPr/>
            </p:nvSpPr>
            <p:spPr bwMode="auto">
              <a:xfrm rot="18900000">
                <a:off x="10594089" y="1607517"/>
                <a:ext cx="1262326" cy="1262325"/>
              </a:xfrm>
              <a:prstGeom prst="round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42585" y="1827422"/>
                <a:ext cx="715775" cy="715774"/>
              </a:xfrm>
              <a:prstGeom prst="rect">
                <a:avLst/>
              </a:prstGeom>
            </p:spPr>
          </p:pic>
        </p:grpSp>
        <p:sp>
          <p:nvSpPr>
            <p:cNvPr id="109" name="Rounded Rectangle 108"/>
            <p:cNvSpPr/>
            <p:nvPr/>
          </p:nvSpPr>
          <p:spPr bwMode="auto">
            <a:xfrm rot="18900000">
              <a:off x="4208325" y="2235222"/>
              <a:ext cx="1051758" cy="1051758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173" y="2327476"/>
            <a:ext cx="2027710" cy="3516631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203782" y="2220053"/>
            <a:ext cx="259440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r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Enter password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03782" y="3353987"/>
            <a:ext cx="259440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r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Fill out the report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03782" y="4473531"/>
            <a:ext cx="259440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r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 is saved on cloud</a:t>
            </a:r>
          </a:p>
        </p:txBody>
      </p:sp>
      <p:sp>
        <p:nvSpPr>
          <p:cNvPr id="92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LOG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94" name="טרפז 3"/>
          <p:cNvSpPr/>
          <p:nvPr/>
        </p:nvSpPr>
        <p:spPr>
          <a:xfrm>
            <a:off x="7850224" y="692488"/>
            <a:ext cx="4331878" cy="2269105"/>
          </a:xfrm>
          <a:prstGeom prst="trapezoid">
            <a:avLst>
              <a:gd name="adj" fmla="val 367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95" name="תמונה 8"/>
          <p:cNvPicPr>
            <a:picLocks noChangeAspect="1"/>
          </p:cNvPicPr>
          <p:nvPr/>
        </p:nvPicPr>
        <p:blipFill rotWithShape="1"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75" r="15720"/>
          <a:stretch/>
        </p:blipFill>
        <p:spPr>
          <a:xfrm>
            <a:off x="8181091" y="1301498"/>
            <a:ext cx="3774039" cy="1631627"/>
          </a:xfrm>
          <a:prstGeom prst="rect">
            <a:avLst/>
          </a:prstGeom>
        </p:spPr>
      </p:pic>
      <p:grpSp>
        <p:nvGrpSpPr>
          <p:cNvPr id="102" name="קבוצה 6"/>
          <p:cNvGrpSpPr/>
          <p:nvPr/>
        </p:nvGrpSpPr>
        <p:grpSpPr>
          <a:xfrm>
            <a:off x="8619522" y="167140"/>
            <a:ext cx="2836366" cy="2230044"/>
            <a:chOff x="6081933" y="2224579"/>
            <a:chExt cx="3688261" cy="2899833"/>
          </a:xfrm>
        </p:grpSpPr>
        <p:pic>
          <p:nvPicPr>
            <p:cNvPr id="103" name="תמונה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61613" y="2224579"/>
              <a:ext cx="2870610" cy="1533368"/>
            </a:xfrm>
            <a:prstGeom prst="rect">
              <a:avLst/>
            </a:prstGeom>
          </p:spPr>
        </p:pic>
        <p:grpSp>
          <p:nvGrpSpPr>
            <p:cNvPr id="104" name="קבוצה 41"/>
            <p:cNvGrpSpPr/>
            <p:nvPr/>
          </p:nvGrpSpPr>
          <p:grpSpPr>
            <a:xfrm>
              <a:off x="7196748" y="3674763"/>
              <a:ext cx="182880" cy="1449649"/>
              <a:chOff x="5669280" y="3119287"/>
              <a:chExt cx="182880" cy="1449649"/>
            </a:xfrm>
          </p:grpSpPr>
          <p:cxnSp>
            <p:nvCxnSpPr>
              <p:cNvPr id="123" name="מחבר ישר 42"/>
              <p:cNvCxnSpPr/>
              <p:nvPr/>
            </p:nvCxnSpPr>
            <p:spPr>
              <a:xfrm flipV="1">
                <a:off x="5669282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מחבר ישר 43"/>
              <p:cNvCxnSpPr/>
              <p:nvPr/>
            </p:nvCxnSpPr>
            <p:spPr>
              <a:xfrm flipV="1">
                <a:off x="5669280" y="3119287"/>
                <a:ext cx="182880" cy="38155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קבוצה 45"/>
            <p:cNvGrpSpPr/>
            <p:nvPr/>
          </p:nvGrpSpPr>
          <p:grpSpPr>
            <a:xfrm flipH="1">
              <a:off x="8372405" y="3674763"/>
              <a:ext cx="182880" cy="1449649"/>
              <a:chOff x="5669280" y="3119287"/>
              <a:chExt cx="182880" cy="1449649"/>
            </a:xfrm>
          </p:grpSpPr>
          <p:cxnSp>
            <p:nvCxnSpPr>
              <p:cNvPr id="121" name="מחבר ישר 46"/>
              <p:cNvCxnSpPr/>
              <p:nvPr/>
            </p:nvCxnSpPr>
            <p:spPr>
              <a:xfrm flipV="1">
                <a:off x="5669282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מחבר ישר 47"/>
              <p:cNvCxnSpPr/>
              <p:nvPr/>
            </p:nvCxnSpPr>
            <p:spPr>
              <a:xfrm flipV="1">
                <a:off x="5669280" y="3119287"/>
                <a:ext cx="182880" cy="38155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קבוצה 48"/>
            <p:cNvGrpSpPr/>
            <p:nvPr/>
          </p:nvGrpSpPr>
          <p:grpSpPr>
            <a:xfrm flipH="1">
              <a:off x="9282448" y="3325758"/>
              <a:ext cx="487746" cy="1403208"/>
              <a:chOff x="5764877" y="3165728"/>
              <a:chExt cx="487746" cy="1403208"/>
            </a:xfrm>
          </p:grpSpPr>
          <p:cxnSp>
            <p:nvCxnSpPr>
              <p:cNvPr id="119" name="מחבר ישר 50"/>
              <p:cNvCxnSpPr/>
              <p:nvPr/>
            </p:nvCxnSpPr>
            <p:spPr>
              <a:xfrm flipV="1">
                <a:off x="5764879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מחבר ישר 52"/>
              <p:cNvCxnSpPr/>
              <p:nvPr/>
            </p:nvCxnSpPr>
            <p:spPr>
              <a:xfrm flipV="1">
                <a:off x="5764877" y="3165728"/>
                <a:ext cx="487746" cy="33511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קבוצה 16"/>
            <p:cNvGrpSpPr/>
            <p:nvPr/>
          </p:nvGrpSpPr>
          <p:grpSpPr>
            <a:xfrm>
              <a:off x="6081933" y="3325758"/>
              <a:ext cx="487746" cy="1403208"/>
              <a:chOff x="5777346" y="3165728"/>
              <a:chExt cx="487746" cy="1403208"/>
            </a:xfrm>
          </p:grpSpPr>
          <p:cxnSp>
            <p:nvCxnSpPr>
              <p:cNvPr id="117" name="מחבר ישר 17"/>
              <p:cNvCxnSpPr/>
              <p:nvPr/>
            </p:nvCxnSpPr>
            <p:spPr>
              <a:xfrm flipV="1">
                <a:off x="5777348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מחבר ישר 18"/>
              <p:cNvCxnSpPr/>
              <p:nvPr/>
            </p:nvCxnSpPr>
            <p:spPr>
              <a:xfrm flipV="1">
                <a:off x="5777346" y="3165728"/>
                <a:ext cx="487746" cy="33511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אליפסה 5"/>
          <p:cNvSpPr/>
          <p:nvPr/>
        </p:nvSpPr>
        <p:spPr>
          <a:xfrm>
            <a:off x="8558780" y="2063465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6" name="אליפסה 20"/>
          <p:cNvSpPr/>
          <p:nvPr/>
        </p:nvSpPr>
        <p:spPr>
          <a:xfrm>
            <a:off x="9424345" y="2339073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7" name="אליפסה 21"/>
          <p:cNvSpPr/>
          <p:nvPr/>
        </p:nvSpPr>
        <p:spPr>
          <a:xfrm>
            <a:off x="10473212" y="2387451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8" name="אליפסה 22"/>
          <p:cNvSpPr/>
          <p:nvPr/>
        </p:nvSpPr>
        <p:spPr>
          <a:xfrm>
            <a:off x="11407508" y="2061898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9" name="Picture 128" descr="D:\LDS\pic\G-SCAN copy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039183" y="2119898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D:\LDS\pic\G-SCAN copy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958341" y="2435490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30" descr="D:\LDS\pic\G-SCAN copy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56141" y="2421985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 descr="D:\LDS\pic\G-SCAN copy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0938806" y="2163824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9590" y="311431"/>
            <a:ext cx="591363" cy="59746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9294426" y="864414"/>
            <a:ext cx="1559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rPr>
              <a:t>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62209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73 -3.7037E-7 L 0.00143 -0.12755 L 0.03711 -0.16736 " pathEditMode="relative" rAng="0" ptsTypes="AAA">
                                      <p:cBhvr>
                                        <p:cTn id="46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838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1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78 -0.00695 C -0.00104 -0.04607 -0.00117 -0.08496 -0.0013 -0.12385 L 0.01263 -0.16227 " pathEditMode="relative" rAng="0" ptsTypes="AAA">
                                      <p:cBhvr>
                                        <p:cTn id="48" dur="1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-77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6.25E-7 -2.59259E-6 C -0.00026 -0.04305 -0.00039 -0.08565 -0.00065 -0.1287 L -0.01341 -0.17199 " pathEditMode="relative" rAng="0" ptsTypes="AAA">
                                      <p:cBhvr>
                                        <p:cTn id="5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861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1.11111E-6 L -3.33333E-6 -0.12801 L -0.04505 -0.16829 " pathEditMode="relative" rAng="0" ptsTypes="AAA">
                                      <p:cBhvr>
                                        <p:cTn id="52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5061274"/>
            <a:ext cx="12192000" cy="13106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2039610" y="2253675"/>
            <a:ext cx="7364871" cy="864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4400" b="1" dirty="0">
                <a:solidFill>
                  <a:schemeClr val="tx2"/>
                </a:solidFill>
              </a:rPr>
              <a:t>Unique Selling Points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7024" y="2248096"/>
            <a:ext cx="2847892" cy="557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7081" y="3112914"/>
            <a:ext cx="2867835" cy="52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199" y="1"/>
            <a:ext cx="374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30943" y="3083347"/>
            <a:ext cx="6140384" cy="319538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100" u="sng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Advantages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Warn up- immediately ready to work.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consumables.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Calibration.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Minimal environmental effect at the outdoor.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 operational concept – Deterrence.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Liquids (+ Bulk &amp; Powders).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Via sealed semitransparent Container.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b="1" dirty="0">
              <a:solidFill>
                <a:schemeClr val="tx2"/>
              </a:solidFill>
            </a:endParaRPr>
          </a:p>
          <a:p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269" y="1348950"/>
            <a:ext cx="2568600" cy="2146771"/>
          </a:xfrm>
          <a:prstGeom prst="rect">
            <a:avLst/>
          </a:prstGeom>
        </p:spPr>
      </p:pic>
      <p:sp>
        <p:nvSpPr>
          <p:cNvPr id="8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Laser compere to IMS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6971327" y="3170433"/>
            <a:ext cx="4983803" cy="319538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100" u="sng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Limitations: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gas- completers technology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traces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 to have direct sight to the suspected item.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b="1" dirty="0">
              <a:solidFill>
                <a:schemeClr val="tx2"/>
              </a:solidFill>
            </a:endParaRPr>
          </a:p>
          <a:p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3615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548643" y="1258979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itle 23"/>
          <p:cNvSpPr txBox="1">
            <a:spLocks/>
          </p:cNvSpPr>
          <p:nvPr/>
        </p:nvSpPr>
        <p:spPr>
          <a:xfrm>
            <a:off x="897774" y="667648"/>
            <a:ext cx="4821381" cy="828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Device level- advantages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548646" y="629548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Diagram 1"/>
          <p:cNvGraphicFramePr/>
          <p:nvPr>
            <p:extLst/>
          </p:nvPr>
        </p:nvGraphicFramePr>
        <p:xfrm>
          <a:off x="501638" y="1204547"/>
          <a:ext cx="11188722" cy="5481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4568" y="3633651"/>
            <a:ext cx="3415473" cy="2916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434" y="2618651"/>
            <a:ext cx="1263535" cy="1263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8464" y="2033190"/>
            <a:ext cx="1259985" cy="1259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3098" y="1081969"/>
            <a:ext cx="1230838" cy="1230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6195" y="1534390"/>
            <a:ext cx="1192195" cy="11921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5902" y="442570"/>
            <a:ext cx="1523953" cy="15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02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1A2E2C-B02C-4802-AB82-9EBB27DD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B41A2E2C-B02C-4802-AB82-9EBB27DD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B41A2E2C-B02C-4802-AB82-9EBB27DD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93828C-24B0-47E0-A942-543C0B22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0693828C-24B0-47E0-A942-543C0B22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0693828C-24B0-47E0-A942-543C0B22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46BFED-1AFC-4788-80C4-70A7531F5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B546BFED-1AFC-4788-80C4-70A7531F5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B546BFED-1AFC-4788-80C4-70A7531F5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109F15-C0E4-4189-B39F-58E86A6D0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93109F15-C0E4-4189-B39F-58E86A6D0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93109F15-C0E4-4189-B39F-58E86A6D0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049AC4D-5438-4362-9C47-D7575682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8049AC4D-5438-4362-9C47-D7575682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8049AC4D-5438-4362-9C47-D7575682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26FD607-73AC-49E0-996D-30252FFE0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126FD607-73AC-49E0-996D-30252FFE0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126FD607-73AC-49E0-996D-30252FFE0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EB9313-BF1E-4C5E-9BCE-268B9808F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graphicEl>
                                              <a:dgm id="{D9EB9313-BF1E-4C5E-9BCE-268B9808F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dgm id="{D9EB9313-BF1E-4C5E-9BCE-268B9808F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B67A2A-E909-4E2D-9F77-61C401C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dgm id="{69B67A2A-E909-4E2D-9F77-61C401C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dgm id="{69B67A2A-E909-4E2D-9F77-61C401C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111B92-10EE-4C30-BD65-0AED06CA6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FB111B92-10EE-4C30-BD65-0AED06CA6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FB111B92-10EE-4C30-BD65-0AED06CA6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853A5D-0AD9-475B-B79F-44343EB01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graphicEl>
                                              <a:dgm id="{FF853A5D-0AD9-475B-B79F-44343EB01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graphicEl>
                                              <a:dgm id="{FF853A5D-0AD9-475B-B79F-44343EB01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BE070B-B3B6-401A-98A2-A2467E320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graphicEl>
                                              <a:dgm id="{7DBE070B-B3B6-401A-98A2-A2467E320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graphicEl>
                                              <a:dgm id="{7DBE070B-B3B6-401A-98A2-A2467E320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DDFF91-08D1-47BF-A6FE-A7CB8F9FA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graphicEl>
                                              <a:dgm id="{B7DDFF91-08D1-47BF-A6FE-A7CB8F9FA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graphicEl>
                                              <a:dgm id="{B7DDFF91-08D1-47BF-A6FE-A7CB8F9FA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596509-2038-4533-B12C-3A8A3A37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graphicEl>
                                              <a:dgm id="{3C596509-2038-4533-B12C-3A8A3A37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>
                                            <p:graphicEl>
                                              <a:dgm id="{3C596509-2038-4533-B12C-3A8A3A37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E65834-3F43-45DF-BA5D-48B5FFA9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graphicEl>
                                              <a:dgm id="{98E65834-3F43-45DF-BA5D-48B5FFA9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graphicEl>
                                              <a:dgm id="{98E65834-3F43-45DF-BA5D-48B5FFA9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752721"/>
            <a:ext cx="12195458" cy="49851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2386813"/>
            <a:ext cx="12192000" cy="3491945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5883" y="2643239"/>
            <a:ext cx="107002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Established in 2004, Public in 2007.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Acquired and Privatized at 2010.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Subsidiaries &amp; Business partners in US, Germany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R&amp;D and Production In-House.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Risk assessments &amp; Concept Of Operation design.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77970" y="300421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tx2"/>
                </a:solidFill>
              </a:rPr>
              <a:t>LDS – </a:t>
            </a:r>
            <a:r>
              <a:rPr lang="en-US" sz="3000" b="0" dirty="0">
                <a:solidFill>
                  <a:schemeClr val="tx2"/>
                </a:solidFill>
              </a:rPr>
              <a:t>LASER DETECT SYSTEMS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57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311400" y="1232862"/>
            <a:ext cx="7569200" cy="724161"/>
          </a:xfrm>
        </p:spPr>
        <p:txBody>
          <a:bodyPr/>
          <a:lstStyle/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G-Scan pro</a:t>
            </a:r>
            <a:endParaRPr lang="en-US" sz="2400" dirty="0">
              <a:solidFill>
                <a:schemeClr val="tx2"/>
              </a:solidFill>
            </a:endParaRPr>
          </a:p>
          <a:p>
            <a:endParaRPr lang="he-IL" dirty="0">
              <a:solidFill>
                <a:schemeClr val="tx2"/>
              </a:solidFill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2357471" y="36920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r>
              <a:rPr lang="en-US" b="1" kern="0" dirty="0">
                <a:solidFill>
                  <a:schemeClr val="tx2"/>
                </a:solidFill>
              </a:rPr>
              <a:t>Learning Technology </a:t>
            </a:r>
          </a:p>
          <a:p>
            <a:r>
              <a:rPr lang="en-US" sz="2400" kern="0" dirty="0">
                <a:solidFill>
                  <a:schemeClr val="tx2"/>
                </a:solidFill>
              </a:rPr>
              <a:t>Adjusting Database to the new challenges</a:t>
            </a:r>
          </a:p>
          <a:p>
            <a:endParaRPr lang="he-IL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512" y="1940520"/>
            <a:ext cx="6775450" cy="3427896"/>
          </a:xfrm>
          <a:prstGeom prst="rect">
            <a:avLst/>
          </a:prstGeom>
        </p:spPr>
      </p:pic>
      <p:pic>
        <p:nvPicPr>
          <p:cNvPr id="29" name="Picture 6" descr="C:\Users\טל ונציה\Desktop\LDS\פרוייקט נינט\PIC\G-SCAN copy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469083" y="3347464"/>
            <a:ext cx="2148770" cy="1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low"/>
          <p:cNvSpPr/>
          <p:nvPr/>
        </p:nvSpPr>
        <p:spPr>
          <a:xfrm flipH="1">
            <a:off x="8626953" y="344328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3" name="glow"/>
          <p:cNvSpPr/>
          <p:nvPr/>
        </p:nvSpPr>
        <p:spPr>
          <a:xfrm flipH="1">
            <a:off x="9337368" y="2218006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6" name="glow"/>
          <p:cNvSpPr/>
          <p:nvPr/>
        </p:nvSpPr>
        <p:spPr>
          <a:xfrm flipH="1">
            <a:off x="8953909" y="4015221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7" name="glow"/>
          <p:cNvSpPr/>
          <p:nvPr/>
        </p:nvSpPr>
        <p:spPr>
          <a:xfrm flipH="1">
            <a:off x="8695237" y="2713153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8" name="glow"/>
          <p:cNvSpPr/>
          <p:nvPr/>
        </p:nvSpPr>
        <p:spPr>
          <a:xfrm flipH="1">
            <a:off x="10688667" y="2968922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1" name="glow"/>
          <p:cNvSpPr/>
          <p:nvPr/>
        </p:nvSpPr>
        <p:spPr>
          <a:xfrm flipH="1">
            <a:off x="6306008" y="3307708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glow"/>
          <p:cNvSpPr/>
          <p:nvPr/>
        </p:nvSpPr>
        <p:spPr>
          <a:xfrm flipH="1">
            <a:off x="7120277" y="440233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4" name="glow"/>
          <p:cNvSpPr/>
          <p:nvPr/>
        </p:nvSpPr>
        <p:spPr>
          <a:xfrm flipH="1">
            <a:off x="6262028" y="252522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43" name="glow"/>
          <p:cNvSpPr/>
          <p:nvPr/>
        </p:nvSpPr>
        <p:spPr>
          <a:xfrm flipH="1">
            <a:off x="6262028" y="252522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45" name="glow"/>
          <p:cNvSpPr/>
          <p:nvPr/>
        </p:nvSpPr>
        <p:spPr>
          <a:xfrm flipH="1">
            <a:off x="7120277" y="4398810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49" name="glow"/>
          <p:cNvSpPr/>
          <p:nvPr/>
        </p:nvSpPr>
        <p:spPr>
          <a:xfrm flipH="1">
            <a:off x="8956953" y="4015221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0" name="glow"/>
          <p:cNvSpPr/>
          <p:nvPr/>
        </p:nvSpPr>
        <p:spPr>
          <a:xfrm flipH="1">
            <a:off x="9337368" y="2218006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1" name="glow"/>
          <p:cNvSpPr/>
          <p:nvPr/>
        </p:nvSpPr>
        <p:spPr>
          <a:xfrm flipH="1">
            <a:off x="6307109" y="3307708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2" name="glow"/>
          <p:cNvSpPr/>
          <p:nvPr/>
        </p:nvSpPr>
        <p:spPr>
          <a:xfrm flipH="1">
            <a:off x="8626953" y="344328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3" name="glow"/>
          <p:cNvSpPr/>
          <p:nvPr/>
        </p:nvSpPr>
        <p:spPr>
          <a:xfrm flipH="1">
            <a:off x="8695237" y="2713153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4" name="glow"/>
          <p:cNvSpPr/>
          <p:nvPr/>
        </p:nvSpPr>
        <p:spPr>
          <a:xfrm flipH="1">
            <a:off x="10688667" y="2968922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56" name="Rectangle 5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cxnSp>
        <p:nvCxnSpPr>
          <p:cNvPr id="60" name="Straight Connector 59"/>
          <p:cNvCxnSpPr/>
          <p:nvPr/>
        </p:nvCxnSpPr>
        <p:spPr bwMode="auto">
          <a:xfrm rot="16200000">
            <a:off x="1848040" y="866464"/>
            <a:ext cx="0" cy="3696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rot="16200000">
            <a:off x="1848040" y="3405949"/>
            <a:ext cx="0" cy="3696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4491517" y="4208756"/>
            <a:ext cx="522085" cy="523025"/>
            <a:chOff x="4486275" y="4840731"/>
            <a:chExt cx="522085" cy="523025"/>
          </a:xfrm>
        </p:grpSpPr>
        <p:sp>
          <p:nvSpPr>
            <p:cNvPr id="72" name="glow"/>
            <p:cNvSpPr/>
            <p:nvPr/>
          </p:nvSpPr>
          <p:spPr>
            <a:xfrm flipH="1">
              <a:off x="4678564" y="5033960"/>
              <a:ext cx="136568" cy="136568"/>
            </a:xfrm>
            <a:prstGeom prst="ellipse">
              <a:avLst/>
            </a:prstGeom>
            <a:solidFill>
              <a:srgbClr val="BF2026"/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626169" y="4981565"/>
              <a:ext cx="241359" cy="241359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4536792" y="4892188"/>
              <a:ext cx="420112" cy="420112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4486275" y="5102244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4905447" y="5102244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rot="5400000">
              <a:off x="4695897" y="4892188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rot="5400000">
              <a:off x="4695897" y="5312300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295668" y="2884248"/>
            <a:ext cx="3959398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75000"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</a:rPr>
              <a:t>Locally.</a:t>
            </a: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75000"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</a:rPr>
              <a:t>Externally.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EXTENDABLE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490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12969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69 -7.40741E-7 L -0.12969 0.2738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19948 -1.85185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13347 -1.11111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47 -1.11111E-6 L -0.13347 0.1594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53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5393 L -0.32448 0.05393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48 0.05393 L -0.32409 0.1398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2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0.38242 0.0002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242 0.00023 L -0.38216 0.317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58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-0.32904 -0.00463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904 -0.00463 L -0.32904 0.24699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91 0.3048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30487 L -0.49271 0.2092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96" y="-479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023 L -0.35039 0.05694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6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6" grpId="0" animBg="1"/>
      <p:bldP spid="37" grpId="0" animBg="1"/>
      <p:bldP spid="37" grpId="1" animBg="1"/>
      <p:bldP spid="38" grpId="0" animBg="1"/>
      <p:bldP spid="38" grpId="1" animBg="1"/>
      <p:bldP spid="21" grpId="0" animBg="1"/>
      <p:bldP spid="21" grpId="1" animBg="1"/>
      <p:bldP spid="31" grpId="0" animBg="1"/>
      <p:bldP spid="34" grpId="0" animBg="1"/>
      <p:bldP spid="3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20700" y="358552"/>
            <a:ext cx="10769600" cy="838200"/>
          </a:xfrm>
        </p:spPr>
        <p:txBody>
          <a:bodyPr/>
          <a:lstStyle/>
          <a:p>
            <a:r>
              <a:rPr lang="en-US" dirty="0">
                <a:solidFill>
                  <a:srgbClr val="808080">
                    <a:lumMod val="50000"/>
                  </a:srgbClr>
                </a:solidFill>
              </a:rPr>
              <a:t>Database localization- background</a:t>
            </a:r>
            <a:br>
              <a:rPr lang="en-US" sz="2400" dirty="0">
                <a:solidFill>
                  <a:srgbClr val="808080">
                    <a:lumMod val="50000"/>
                  </a:srgbClr>
                </a:solidFill>
              </a:rPr>
            </a:br>
            <a:endParaRPr lang="he-IL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83321"/>
            <a:ext cx="10680700" cy="4525963"/>
          </a:xfrm>
        </p:spPr>
        <p:txBody>
          <a:bodyPr/>
          <a:lstStyle/>
          <a:p>
            <a:r>
              <a:rPr lang="en-US" dirty="0"/>
              <a:t>Different substances around the world behave differently.</a:t>
            </a:r>
          </a:p>
          <a:p>
            <a:r>
              <a:rPr lang="en-US" dirty="0"/>
              <a:t>Though some of them might contain the same components in most cases the molecular level has some differences.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840" y="3378259"/>
            <a:ext cx="5671112" cy="2851849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 bwMode="auto">
          <a:xfrm>
            <a:off x="9319846" y="3817751"/>
            <a:ext cx="1324708" cy="209153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28" y="3358669"/>
            <a:ext cx="5548057" cy="2806922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 bwMode="auto">
          <a:xfrm>
            <a:off x="3411416" y="4302369"/>
            <a:ext cx="3270738" cy="76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 bwMode="auto">
          <a:xfrm>
            <a:off x="4783016" y="4155832"/>
            <a:ext cx="3282461" cy="468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glow"/>
          <p:cNvSpPr/>
          <p:nvPr/>
        </p:nvSpPr>
        <p:spPr>
          <a:xfrm flipH="1">
            <a:off x="3394380" y="4208660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low"/>
          <p:cNvSpPr/>
          <p:nvPr/>
        </p:nvSpPr>
        <p:spPr>
          <a:xfrm flipH="1">
            <a:off x="4660475" y="4050394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381918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0" y="980728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206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8417168" y="1405058"/>
            <a:ext cx="3537961" cy="5037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just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Like each person is different from another by: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ID number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Passport number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Phone number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Mail box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Name?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143997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Substances might be different from each other in </a:t>
            </a:r>
            <a:r>
              <a:rPr lang="en-US" sz="2800" b="1" u="sng" dirty="0">
                <a:solidFill>
                  <a:schemeClr val="tx2"/>
                </a:solidFill>
                <a:latin typeface="+mj-lt"/>
              </a:rPr>
              <a:t>hundred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 parameters.</a:t>
            </a: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8347303" y="1302590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184834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+mn-lt"/>
              </a:rPr>
              <a:t>01</a:t>
            </a:r>
            <a:endParaRPr lang="en-US" sz="5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Title 23"/>
          <p:cNvSpPr txBox="1">
            <a:spLocks/>
          </p:cNvSpPr>
          <p:nvPr/>
        </p:nvSpPr>
        <p:spPr>
          <a:xfrm>
            <a:off x="199710" y="590964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What is different in the substances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07" y="1846924"/>
            <a:ext cx="7409245" cy="36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15" name="Title 23"/>
          <p:cNvSpPr txBox="1">
            <a:spLocks/>
          </p:cNvSpPr>
          <p:nvPr/>
        </p:nvSpPr>
        <p:spPr>
          <a:xfrm>
            <a:off x="199710" y="404664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Process of producing Cocaine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0" y="32426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0" y="92307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Diagram 1"/>
          <p:cNvGraphicFramePr/>
          <p:nvPr>
            <p:extLst/>
          </p:nvPr>
        </p:nvGraphicFramePr>
        <p:xfrm>
          <a:off x="674075" y="1298215"/>
          <a:ext cx="7127629" cy="4963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ctangle 12"/>
          <p:cNvSpPr/>
          <p:nvPr/>
        </p:nvSpPr>
        <p:spPr>
          <a:xfrm>
            <a:off x="8417168" y="1405058"/>
            <a:ext cx="3537961" cy="4390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just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Each dealer mix this pure powder with different substances: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Benzocaine 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Sugar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Salt 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Flour 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+mj-lt"/>
              </a:rPr>
              <a:t>Toxics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chemeClr val="tx2"/>
              </a:solidFill>
              <a:latin typeface="+mj-lt"/>
            </a:endParaRPr>
          </a:p>
          <a:p>
            <a:pPr marL="143997">
              <a:lnSpc>
                <a:spcPct val="150000"/>
              </a:lnSpc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This creates different types of ID’s for every region.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347303" y="1302590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69025" y="4964716"/>
            <a:ext cx="14400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200" dirty="0"/>
              <a:t>+ ?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5762" y="1405058"/>
            <a:ext cx="1599012" cy="895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5483" y="2432537"/>
            <a:ext cx="761270" cy="1210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12" y="1405058"/>
            <a:ext cx="1247774" cy="914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8840" y="2499125"/>
            <a:ext cx="1438642" cy="957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3077" y="3980666"/>
            <a:ext cx="1107230" cy="8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358552"/>
            <a:ext cx="10769600" cy="838200"/>
          </a:xfrm>
        </p:spPr>
        <p:txBody>
          <a:bodyPr/>
          <a:lstStyle/>
          <a:p>
            <a:r>
              <a:rPr lang="en-US" dirty="0"/>
              <a:t>EX: Methamphetamine </a:t>
            </a:r>
            <a:endParaRPr lang="he-IL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63507" y="1259625"/>
            <a:ext cx="5111261" cy="49897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srgbClr val="000000"/>
                </a:solidFill>
                <a:latin typeface="Calibri"/>
                <a:cs typeface="Arial"/>
              </a:rPr>
              <a:t>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he graph to the left poses three types of Methamphetamine. 2 from the east and one from Israel. The algorithm output is that the 2 from the east has very similar molecular level unlike the one from Israel that is completely different.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This is due to the following reasons: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Different luminescence background.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Picks ratios.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X’s value shift to common picks.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New Raman picks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 </a:t>
            </a: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569" y="1892498"/>
            <a:ext cx="6390937" cy="3529426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6846738" y="1208803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>
            <a:off x="0" y="32426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0" y="92307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5526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358552"/>
            <a:ext cx="10769600" cy="838200"/>
          </a:xfrm>
        </p:spPr>
        <p:txBody>
          <a:bodyPr/>
          <a:lstStyle/>
          <a:p>
            <a:r>
              <a:rPr lang="en-US" dirty="0"/>
              <a:t>Controlling the new threats in the streets </a:t>
            </a:r>
            <a:endParaRPr lang="he-IL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5360" y="1204909"/>
            <a:ext cx="5976664" cy="49897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000000"/>
                </a:solidFill>
                <a:latin typeface="Calibri"/>
                <a:cs typeface="Arial"/>
              </a:rPr>
              <a:t>Provided with a computer software for advanced analysis the G-Scan pro is able to adapt itself into new threats.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In many </a:t>
            </a:r>
            <a:r>
              <a:rPr lang="en-US" sz="2000" b="0" kern="0" dirty="0">
                <a:solidFill>
                  <a:srgbClr val="000000"/>
                </a:solidFill>
                <a:latin typeface="Calibri"/>
                <a:cs typeface="Arial"/>
              </a:rPr>
              <a:t>regions new types of “street drugs” are rapidly created. G-Scan pro is able to identify pills, powder and liquids and identify the similarity to known substances.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If the substance is new to the device?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000000"/>
                </a:solidFill>
                <a:latin typeface="Calibri"/>
                <a:cs typeface="Arial"/>
              </a:rPr>
              <a:t>Teaching the G-Scan is easy and intuitive.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000000"/>
                </a:solidFill>
                <a:latin typeface="Calibri"/>
                <a:cs typeface="Arial"/>
              </a:rPr>
              <a:t>G-Scan can also adapt its capabilities to detect new drugs precursors.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 </a:t>
            </a:r>
            <a:endParaRPr kumimoji="0" lang="he-I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he-I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312024" y="1208803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439124"/>
            <a:ext cx="4629150" cy="232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4077072"/>
            <a:ext cx="3816424" cy="13960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0" y="32426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0" y="92307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1312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358552"/>
            <a:ext cx="10769600" cy="838200"/>
          </a:xfrm>
        </p:spPr>
        <p:txBody>
          <a:bodyPr/>
          <a:lstStyle/>
          <a:p>
            <a:r>
              <a:rPr lang="en-US" dirty="0"/>
              <a:t>Creating situational awareness</a:t>
            </a:r>
            <a:endParaRPr lang="he-IL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5360" y="1204909"/>
            <a:ext cx="5976664" cy="49897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b="0" kern="0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000000"/>
                </a:solidFill>
                <a:latin typeface="Calibri"/>
                <a:cs typeface="Arial"/>
              </a:rPr>
              <a:t>Exporting data from different G-Scan deployed around the country provides low enforcement's with the full picture of drugs trafficking around the state.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000000"/>
                </a:solidFill>
                <a:latin typeface="Calibri"/>
                <a:cs typeface="Arial"/>
              </a:rPr>
              <a:t>Data from the G-Scan can be transferred via E-mail over night and be operative for all the detector deployed.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000000"/>
                </a:solidFill>
                <a:latin typeface="Calibri"/>
                <a:cs typeface="Arial"/>
              </a:rPr>
              <a:t>This communication method assists with creating situational awareness for drugs trafficking.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 </a:t>
            </a: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312024" y="1208803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>
            <a:off x="0" y="32426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0" y="92307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060848"/>
            <a:ext cx="5064488" cy="2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2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30" name="Rectangle 29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/>
          <p:cNvSpPr/>
          <p:nvPr/>
        </p:nvSpPr>
        <p:spPr bwMode="auto">
          <a:xfrm>
            <a:off x="28196" y="5639153"/>
            <a:ext cx="5515534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cs typeface="Times New Roman" pitchFamily="18" charset="0"/>
              </a:rPr>
              <a:t>I-SCAN</a:t>
            </a:r>
            <a:r>
              <a:rPr lang="en-US" b="1" baseline="30000" dirty="0">
                <a:solidFill>
                  <a:schemeClr val="tx2"/>
                </a:solidFill>
                <a:latin typeface="Calibri Light" panose="020F0302020204030204" pitchFamily="34" charset="0"/>
                <a:cs typeface="Times New Roman" pitchFamily="18" charset="0"/>
              </a:rPr>
              <a:t>MK2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83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i-Scan Mk.2</a:t>
            </a:r>
            <a:r>
              <a:rPr lang="en-US" sz="2400" baseline="30000" dirty="0"/>
              <a:t> </a:t>
            </a:r>
            <a:br>
              <a:rPr lang="en-US" sz="2400" dirty="0"/>
            </a:br>
            <a:r>
              <a:rPr lang="en-GB" sz="2400" b="0" dirty="0"/>
              <a:t>HANDHELD ION MOBILITY SPECTROMETRY (IMS) TRACES &amp; VAPOURS DETECTOR</a:t>
            </a: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3352" y="1556792"/>
            <a:ext cx="10972800" cy="4525963"/>
          </a:xfrm>
        </p:spPr>
        <p:txBody>
          <a:bodyPr/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GB" sz="2000" dirty="0">
                <a:solidFill>
                  <a:schemeClr val="tx2"/>
                </a:solidFill>
              </a:rPr>
              <a:t>Detection of wide variety of hazardous substances  in forms of </a:t>
            </a:r>
            <a:r>
              <a:rPr lang="en-GB" sz="2000" b="1" dirty="0">
                <a:solidFill>
                  <a:schemeClr val="tx2"/>
                </a:solidFill>
              </a:rPr>
              <a:t>Vapours and Traces</a:t>
            </a:r>
            <a:endParaRPr lang="en-GB" sz="2000" dirty="0">
              <a:solidFill>
                <a:schemeClr val="tx2"/>
              </a:solidFill>
            </a:endParaRP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Highly sensitive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Detection within seconds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None radioactive ionization source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Dual technics – Traces (Swabbing) or Vapors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Simultaneous detection– Explosives and Narcotics</a:t>
            </a:r>
            <a:endParaRPr lang="he-IL" sz="2000" dirty="0">
              <a:solidFill>
                <a:schemeClr val="tx2"/>
              </a:solidFill>
            </a:endParaRP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Efficient consumables usage</a:t>
            </a:r>
          </a:p>
          <a:p>
            <a:pPr marL="285750" lvl="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dirty="0">
                <a:solidFill>
                  <a:schemeClr val="tx2"/>
                </a:solidFill>
              </a:rPr>
              <a:t>Operating time &gt;4 </a:t>
            </a:r>
            <a:r>
              <a:rPr lang="en-US" sz="2000" dirty="0" err="1">
                <a:solidFill>
                  <a:schemeClr val="tx2"/>
                </a:solidFill>
              </a:rPr>
              <a:t>hrs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976" y="1052736"/>
            <a:ext cx="6831494" cy="45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83037"/>
            <a:ext cx="12192000" cy="3233637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 bwMode="auto">
          <a:xfrm>
            <a:off x="0" y="3183038"/>
            <a:ext cx="12192000" cy="3228395"/>
          </a:xfrm>
          <a:prstGeom prst="rect">
            <a:avLst/>
          </a:prstGeom>
          <a:solidFill>
            <a:schemeClr val="tx2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ABOUT </a:t>
            </a:r>
            <a:r>
              <a:rPr lang="en-US" dirty="0">
                <a:solidFill>
                  <a:schemeClr val="tx2"/>
                </a:solidFill>
              </a:rPr>
              <a:t>US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6" name="Rectangle 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705379" y="2055836"/>
            <a:ext cx="2754774" cy="2672414"/>
            <a:chOff x="8705379" y="2055836"/>
            <a:chExt cx="2754774" cy="2672414"/>
          </a:xfrm>
        </p:grpSpPr>
        <p:grpSp>
          <p:nvGrpSpPr>
            <p:cNvPr id="48" name="Group 47"/>
            <p:cNvGrpSpPr/>
            <p:nvPr/>
          </p:nvGrpSpPr>
          <p:grpSpPr>
            <a:xfrm>
              <a:off x="8737208" y="2055836"/>
              <a:ext cx="2672426" cy="2672414"/>
              <a:chOff x="988256" y="2862894"/>
              <a:chExt cx="924370" cy="924366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5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8705379" y="2817293"/>
              <a:ext cx="27547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Market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R&amp;D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Military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Security &amp; HLS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03560" y="2069921"/>
              <a:ext cx="558412" cy="558412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07834" y="1996549"/>
            <a:ext cx="2754774" cy="2731701"/>
            <a:chOff x="6007834" y="1996549"/>
            <a:chExt cx="2754774" cy="2731701"/>
          </a:xfrm>
        </p:grpSpPr>
        <p:grpSp>
          <p:nvGrpSpPr>
            <p:cNvPr id="45" name="Group 44"/>
            <p:cNvGrpSpPr/>
            <p:nvPr/>
          </p:nvGrpSpPr>
          <p:grpSpPr>
            <a:xfrm>
              <a:off x="6058492" y="2055836"/>
              <a:ext cx="2672426" cy="2672414"/>
              <a:chOff x="988256" y="2862894"/>
              <a:chExt cx="924370" cy="924366"/>
            </a:xfrm>
          </p:grpSpPr>
          <p:sp>
            <p:nvSpPr>
              <p:cNvPr id="46" name="Rounded Rectangle 45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4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6007834" y="2817293"/>
              <a:ext cx="27547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Technology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Lasers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IMS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Chemicals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1705" y="1996549"/>
              <a:ext cx="757900" cy="7579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366556" y="2055836"/>
            <a:ext cx="2754774" cy="2672414"/>
            <a:chOff x="3366556" y="2055836"/>
            <a:chExt cx="2754774" cy="2672414"/>
          </a:xfrm>
        </p:grpSpPr>
        <p:grpSp>
          <p:nvGrpSpPr>
            <p:cNvPr id="42" name="Group 41"/>
            <p:cNvGrpSpPr/>
            <p:nvPr/>
          </p:nvGrpSpPr>
          <p:grpSpPr>
            <a:xfrm>
              <a:off x="3401663" y="2055836"/>
              <a:ext cx="2672426" cy="2672414"/>
              <a:chOff x="988256" y="2862894"/>
              <a:chExt cx="924370" cy="924366"/>
            </a:xfrm>
          </p:grpSpPr>
          <p:sp>
            <p:nvSpPr>
              <p:cNvPr id="43" name="Rounded Rectangle 42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3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3366556" y="2817293"/>
              <a:ext cx="27547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Products &amp; Solutions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Detectors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Detection Products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Integrated Solutions</a:t>
              </a:r>
            </a:p>
            <a:p>
              <a:pPr algn="ctr"/>
              <a:endParaRPr lang="en-US" sz="14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4737" y="2095032"/>
              <a:ext cx="558412" cy="558412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88949" y="2055836"/>
            <a:ext cx="2754774" cy="2672414"/>
            <a:chOff x="688949" y="2055836"/>
            <a:chExt cx="2754774" cy="2672414"/>
          </a:xfrm>
        </p:grpSpPr>
        <p:grpSp>
          <p:nvGrpSpPr>
            <p:cNvPr id="37" name="Group 36"/>
            <p:cNvGrpSpPr/>
            <p:nvPr/>
          </p:nvGrpSpPr>
          <p:grpSpPr>
            <a:xfrm>
              <a:off x="747656" y="2055836"/>
              <a:ext cx="2672426" cy="2672414"/>
              <a:chOff x="988256" y="2862894"/>
              <a:chExt cx="924370" cy="924366"/>
            </a:xfrm>
          </p:grpSpPr>
          <p:sp>
            <p:nvSpPr>
              <p:cNvPr id="40" name="Rounded Rectangle 39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2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88949" y="2817293"/>
              <a:ext cx="275477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Time Line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Founded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2004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Public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2009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Private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2010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Wide Distribution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2015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9309" y="2161624"/>
              <a:ext cx="474054" cy="474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0637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1191924" cy="714028"/>
          </a:xfrm>
          <a:prstGeom prst="rect">
            <a:avLst/>
          </a:prstGeom>
        </p:spPr>
        <p:txBody>
          <a:bodyPr/>
          <a:lstStyle/>
          <a:p>
            <a:r>
              <a:rPr lang="en-US" sz="2800" b="0" dirty="0">
                <a:solidFill>
                  <a:schemeClr val="tx1"/>
                </a:solidFill>
              </a:rPr>
              <a:t> New i-Scan Mk.2 introduction</a:t>
            </a:r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528" y="188640"/>
            <a:ext cx="6840760" cy="4551934"/>
          </a:xfrm>
          <a:prstGeom prst="rect">
            <a:avLst/>
          </a:prstGeom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609600" y="3976465"/>
            <a:ext cx="10972800" cy="2044823"/>
          </a:xfrm>
        </p:spPr>
        <p:txBody>
          <a:bodyPr/>
          <a:lstStyle/>
          <a:p>
            <a:pPr marL="0" indent="0" algn="ctr">
              <a:buNone/>
            </a:pPr>
            <a:r>
              <a:rPr lang="en-US" sz="2600" i="1" dirty="0"/>
              <a:t>i-Scan Mk.2 applies the principles of state of the art Ion Mobility Spectrometry (IMS).  </a:t>
            </a:r>
          </a:p>
          <a:p>
            <a:pPr marL="0" indent="0" algn="ctr">
              <a:buNone/>
            </a:pPr>
            <a:r>
              <a:rPr lang="en-US" sz="2600" i="1" dirty="0"/>
              <a:t>This detection process is based upon division of ions in substances according to their mobility during movement in the drift tube in the constant electric field. 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548643" y="962087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548646" y="332656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153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1191924" cy="7140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 New i-Scan Mk.2 detection capabilities</a:t>
            </a:r>
            <a:endParaRPr lang="he-IL" b="0" dirty="0">
              <a:solidFill>
                <a:schemeClr val="tx1"/>
              </a:solidFill>
            </a:endParaRP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289118" y="1556792"/>
            <a:ext cx="3888432" cy="3240360"/>
          </a:xfrm>
        </p:spPr>
        <p:txBody>
          <a:bodyPr/>
          <a:lstStyle/>
          <a:p>
            <a:pPr marL="0" indent="0" algn="ctr">
              <a:buNone/>
            </a:pPr>
            <a:r>
              <a:rPr lang="en-US" sz="2600" i="1" dirty="0"/>
              <a:t>Detection &amp; Identification  of: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i="1" dirty="0"/>
              <a:t>Drugs;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i="1" dirty="0"/>
              <a:t>Explosives;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i="1" dirty="0"/>
              <a:t>Toxic industrial chemicals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i="1" dirty="0"/>
              <a:t> Chemical warfare agents </a:t>
            </a:r>
          </a:p>
          <a:p>
            <a:pPr marL="0" indent="0">
              <a:buNone/>
            </a:pPr>
            <a:endParaRPr lang="en-US" sz="2000" i="1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4295800" y="1340768"/>
            <a:ext cx="0" cy="43924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888" y="3362406"/>
            <a:ext cx="4320480" cy="2874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6321" y="3491474"/>
            <a:ext cx="4126514" cy="274583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324389" y="1196752"/>
            <a:ext cx="5812171" cy="35283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/>
              <a:t> </a:t>
            </a:r>
            <a:r>
              <a:rPr lang="en-US" sz="2600" i="1" dirty="0"/>
              <a:t>In forms of:</a:t>
            </a:r>
          </a:p>
          <a:p>
            <a:pPr marL="0" indent="0">
              <a:buNone/>
            </a:pPr>
            <a:r>
              <a:rPr lang="en-US" sz="2000" i="1" dirty="0"/>
              <a:t>Vapors                                                               Traces </a:t>
            </a:r>
          </a:p>
          <a:p>
            <a:pPr marL="0" indent="0">
              <a:buNone/>
            </a:pPr>
            <a:endParaRPr lang="en-US" sz="20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586" y="2492896"/>
            <a:ext cx="614456" cy="6144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513" y="2420888"/>
            <a:ext cx="854562" cy="854562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351583" y="6381328"/>
            <a:ext cx="10297145" cy="5844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u="sng" dirty="0"/>
              <a:t>Highest sensitivity in the market</a:t>
            </a:r>
            <a:r>
              <a:rPr lang="en-US" sz="2000" i="1" dirty="0"/>
              <a:t>:   </a:t>
            </a:r>
            <a:r>
              <a:rPr lang="ru-RU" sz="2000" i="1" dirty="0"/>
              <a:t>1</a:t>
            </a:r>
            <a:r>
              <a:rPr lang="en-US" sz="2000" i="1" dirty="0"/>
              <a:t>.0</a:t>
            </a:r>
            <a:r>
              <a:rPr lang="ru-RU" sz="2000" i="1" dirty="0"/>
              <a:t>х10-</a:t>
            </a:r>
            <a:r>
              <a:rPr lang="en-US" sz="2000" i="1" dirty="0"/>
              <a:t>14</a:t>
            </a:r>
            <a:r>
              <a:rPr lang="en-GB" sz="2000" i="1" dirty="0"/>
              <a:t> g</a:t>
            </a:r>
            <a:r>
              <a:rPr lang="en-US" sz="2000" i="1" dirty="0"/>
              <a:t>/</a:t>
            </a:r>
            <a:r>
              <a:rPr lang="ru-RU" sz="2000" i="1" dirty="0"/>
              <a:t>с</a:t>
            </a:r>
            <a:r>
              <a:rPr lang="en-GB" sz="2000" i="1" dirty="0"/>
              <a:t>m</a:t>
            </a:r>
            <a:r>
              <a:rPr lang="en-US" sz="2000" i="1" dirty="0"/>
              <a:t>3 (Vapors)      </a:t>
            </a:r>
            <a:r>
              <a:rPr lang="ru-RU" sz="2000" i="1" dirty="0"/>
              <a:t>1</a:t>
            </a:r>
            <a:r>
              <a:rPr lang="en-US" sz="2000" i="1" dirty="0"/>
              <a:t>.</a:t>
            </a:r>
            <a:r>
              <a:rPr lang="ru-RU" sz="2000" i="1" dirty="0"/>
              <a:t>0х10-1</a:t>
            </a:r>
            <a:r>
              <a:rPr lang="en-US" sz="2000" i="1" dirty="0"/>
              <a:t>1</a:t>
            </a:r>
            <a:r>
              <a:rPr lang="en-GB" sz="2000" i="1" dirty="0"/>
              <a:t> g (traces)</a:t>
            </a:r>
            <a:endParaRPr lang="en-US" sz="1600" i="1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3215680" y="962087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215683" y="332656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9703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1191924" cy="7140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How it works?</a:t>
            </a:r>
            <a:endParaRPr lang="he-IL" b="0" dirty="0">
              <a:solidFill>
                <a:schemeClr val="tx1"/>
              </a:solidFill>
            </a:endParaRP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-24680" y="1988840"/>
            <a:ext cx="6814994" cy="3168352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i="1" dirty="0"/>
              <a:t>Continuously sampling the air surrounding object being inspected at the speed 5-10 </a:t>
            </a:r>
            <a:r>
              <a:rPr lang="ru-RU" sz="2000" i="1" dirty="0"/>
              <a:t>с</a:t>
            </a:r>
            <a:r>
              <a:rPr lang="en-US" sz="2000" i="1" dirty="0"/>
              <a:t>m</a:t>
            </a:r>
            <a:r>
              <a:rPr lang="en-US" sz="2000" i="1" baseline="30000" dirty="0"/>
              <a:t>3</a:t>
            </a:r>
            <a:r>
              <a:rPr lang="en-US" sz="2000" i="1" dirty="0"/>
              <a:t>/s.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i="1" dirty="0"/>
              <a:t>sampling air containing molecules from the target and passing these into the ionization source using an impulse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i="1" u="sng" dirty="0"/>
              <a:t>corona discharge</a:t>
            </a:r>
            <a:r>
              <a:rPr lang="en-US" sz="2000" i="1" dirty="0"/>
              <a:t>, where molecules are being partially ionized.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888088" y="1484784"/>
            <a:ext cx="0" cy="43924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112" y="908720"/>
            <a:ext cx="4007028" cy="60212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085714"/>
            <a:ext cx="1368152" cy="1368152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768408" y="2132856"/>
            <a:ext cx="2283779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/>
              <a:t>“Corona discharge”</a:t>
            </a:r>
          </a:p>
          <a:p>
            <a:pPr marL="0" indent="0" algn="ctr">
              <a:buNone/>
            </a:pPr>
            <a:r>
              <a:rPr lang="en-US" sz="2000" i="1" dirty="0"/>
              <a:t> chamber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10704512" y="3140968"/>
            <a:ext cx="0" cy="18002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9778646" y="5071492"/>
            <a:ext cx="2283779" cy="86409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/>
              <a:t>Ion mobility </a:t>
            </a:r>
          </a:p>
          <a:p>
            <a:pPr marL="0" indent="0" algn="ctr">
              <a:buNone/>
            </a:pPr>
            <a:r>
              <a:rPr lang="en-US" sz="2000" i="1" dirty="0"/>
              <a:t>spectrometer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2544" y="3645024"/>
            <a:ext cx="616099" cy="61609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>
            <a:off x="4887823" y="962087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887826" y="332656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0847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1191924" cy="7140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Unique ionization process- “Corona Discharge”</a:t>
            </a:r>
            <a:endParaRPr lang="he-IL" b="0" dirty="0">
              <a:solidFill>
                <a:schemeClr val="tx1"/>
              </a:solidFill>
            </a:endParaRPr>
          </a:p>
        </p:txBody>
      </p:sp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1196752"/>
            <a:ext cx="6214354" cy="38489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12610" y="2976984"/>
            <a:ext cx="2805916" cy="4216400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320136" y="1700808"/>
            <a:ext cx="4248472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4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i="1" dirty="0"/>
              <a:t>“Corona discharge” ionization process benefits the device with low consumables expenses:</a:t>
            </a:r>
            <a:endParaRPr lang="he-IL" sz="2000" i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i="1" dirty="0"/>
              <a:t>Low filter, molecular sieves consumption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i="1" dirty="0"/>
              <a:t>8 hours using the same aluminum foil  swabbing instrument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i="1" dirty="0"/>
              <a:t>Non-Radio active source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6672064" y="1196752"/>
            <a:ext cx="0" cy="43924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auto">
          <a:xfrm>
            <a:off x="2639616" y="908720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2639619" y="279289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006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1191924" cy="7140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Simultaneous detection  </a:t>
            </a:r>
            <a:endParaRPr lang="he-IL" b="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79376" y="1484784"/>
            <a:ext cx="7704856" cy="381642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Each material holds negative or positive ions polarity. Until now, operator had to select in advance which polarity to look for. LDS I-SCAN 3600-I offers:</a:t>
            </a:r>
          </a:p>
          <a:p>
            <a:pPr marL="0" indent="0">
              <a:buNone/>
            </a:pPr>
            <a:endParaRPr lang="en-US" sz="2000" i="1" dirty="0"/>
          </a:p>
          <a:p>
            <a:pPr lvl="1"/>
            <a:r>
              <a:rPr lang="en-US" sz="2000" i="1" dirty="0"/>
              <a:t>Detects both positive and negative Ions at the same time: Performing the ionization (+ &amp; -) process at the same time and complete the security requirements.</a:t>
            </a:r>
          </a:p>
          <a:p>
            <a:pPr lvl="1"/>
            <a:endParaRPr lang="en-US" sz="2000" i="1" dirty="0"/>
          </a:p>
          <a:p>
            <a:pPr lvl="1"/>
            <a:r>
              <a:rPr lang="en-US" sz="2000" i="1" dirty="0"/>
              <a:t>Detection of all types of explosives in one inspection: Most of explosives holds negative polarity while many popular homemade explosives such as TATP (Triacetone-Triperoxide) holds positive polarity. 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8400256" y="1340768"/>
            <a:ext cx="0" cy="43924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168" y="2924944"/>
            <a:ext cx="4289090" cy="2854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560" y="3284984"/>
            <a:ext cx="936104" cy="936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6400" y="2348880"/>
            <a:ext cx="744240" cy="744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2780928"/>
            <a:ext cx="573100" cy="5731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4367808" y="908720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4367811" y="279289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48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1191924" cy="7140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Large database with </a:t>
            </a:r>
            <a:r>
              <a:rPr lang="en-US" sz="2800" b="0" i="1" dirty="0">
                <a:solidFill>
                  <a:schemeClr val="tx1"/>
                </a:solidFill>
              </a:rPr>
              <a:t>peroxide base homemade explosives</a:t>
            </a:r>
            <a:endParaRPr lang="he-IL" b="0" i="1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4151784" y="1412776"/>
            <a:ext cx="0" cy="43924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9336" y="1412776"/>
          <a:ext cx="6120680" cy="4810143"/>
        </p:xfrm>
        <a:graphic>
          <a:graphicData uri="http://schemas.openxmlformats.org/drawingml/2006/table">
            <a:tbl>
              <a:tblPr/>
              <a:tblGrid>
                <a:gridCol w="468591">
                  <a:extLst>
                    <a:ext uri="{9D8B030D-6E8A-4147-A177-3AD203B41FA5}">
                      <a16:colId xmlns:a16="http://schemas.microsoft.com/office/drawing/2014/main" val="917952854"/>
                    </a:ext>
                  </a:extLst>
                </a:gridCol>
                <a:gridCol w="2767473">
                  <a:extLst>
                    <a:ext uri="{9D8B030D-6E8A-4147-A177-3AD203B41FA5}">
                      <a16:colId xmlns:a16="http://schemas.microsoft.com/office/drawing/2014/main" val="1672174200"/>
                    </a:ext>
                  </a:extLst>
                </a:gridCol>
                <a:gridCol w="864532">
                  <a:extLst>
                    <a:ext uri="{9D8B030D-6E8A-4147-A177-3AD203B41FA5}">
                      <a16:colId xmlns:a16="http://schemas.microsoft.com/office/drawing/2014/main" val="1308510694"/>
                    </a:ext>
                  </a:extLst>
                </a:gridCol>
                <a:gridCol w="2020084">
                  <a:extLst>
                    <a:ext uri="{9D8B030D-6E8A-4147-A177-3AD203B41FA5}">
                      <a16:colId xmlns:a16="http://schemas.microsoft.com/office/drawing/2014/main" val="829052127"/>
                    </a:ext>
                  </a:extLst>
                </a:gridCol>
              </a:tblGrid>
              <a:tr h="133442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 name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Marker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Chemical formula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412840"/>
                  </a:ext>
                </a:extLst>
              </a:tr>
              <a:tr h="104430">
                <a:tc gridSpan="4"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>
                          <a:effectLst/>
                          <a:latin typeface="Constantia" panose="020306020503060303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 of explosives detected by I-SCAN *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674572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Ammonium nitrate  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440807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Dinitrotoluene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DNT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321805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Trinitrotoluene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TNT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354585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Trinitroresorcinol (styphnic acid)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TNR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H(NO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(OH)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608883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Trinitrophenol (picric acid)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TNPH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OH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726593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Dinitronaphthalene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DNN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355297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Dimethyldinitrobutane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DMNB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CCH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26408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Ethyleneglycoldinitrate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EGDN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(О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3560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Nitroglycerine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NG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CHONO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3460"/>
                  </a:ext>
                </a:extLst>
              </a:tr>
              <a:tr h="133442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Pentaerythritol tetranitrate (penthrite) 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PETN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81488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Hexogen (RDX)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RDX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222853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Octogen (HMX)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HMX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047411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Tetryl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365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TETR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9845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N(NO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)CH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24633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Tetrazole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TZ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815789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Benzofuroxan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BF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644568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Triacetone triperoxide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TATP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(C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370784"/>
                  </a:ext>
                </a:extLst>
              </a:tr>
              <a:tr h="133442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Hexamethylene triperoxide diamine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HMTD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N(CH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OOCH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692332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Plastic explosives based on hexogen (RDX) (hexogen+plasticiser) 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RDX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Prev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(CH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335797"/>
                  </a:ext>
                </a:extLst>
              </a:tr>
              <a:tr h="263993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Plastic explosives based on octogen (HMX)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octogen+plasticiser)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HMX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Prev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(CH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31864"/>
                  </a:ext>
                </a:extLst>
              </a:tr>
              <a:tr h="176959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Octol (HMX+TNT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HMX, TNT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Mixture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761989"/>
                  </a:ext>
                </a:extLst>
              </a:tr>
              <a:tr h="176959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Semtex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(RDX+PETN+ </a:t>
                      </a: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plasticiser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RDX, PETN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Mixture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311695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Ammonite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amatol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TNT, NIT, (RDX)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Mixture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15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456041" y="1052736"/>
          <a:ext cx="5256583" cy="2672343"/>
        </p:xfrm>
        <a:graphic>
          <a:graphicData uri="http://schemas.openxmlformats.org/drawingml/2006/table">
            <a:tbl>
              <a:tblPr/>
              <a:tblGrid>
                <a:gridCol w="402436">
                  <a:extLst>
                    <a:ext uri="{9D8B030D-6E8A-4147-A177-3AD203B41FA5}">
                      <a16:colId xmlns:a16="http://schemas.microsoft.com/office/drawing/2014/main" val="917952854"/>
                    </a:ext>
                  </a:extLst>
                </a:gridCol>
                <a:gridCol w="2376771">
                  <a:extLst>
                    <a:ext uri="{9D8B030D-6E8A-4147-A177-3AD203B41FA5}">
                      <a16:colId xmlns:a16="http://schemas.microsoft.com/office/drawing/2014/main" val="1672174200"/>
                    </a:ext>
                  </a:extLst>
                </a:gridCol>
                <a:gridCol w="742480">
                  <a:extLst>
                    <a:ext uri="{9D8B030D-6E8A-4147-A177-3AD203B41FA5}">
                      <a16:colId xmlns:a16="http://schemas.microsoft.com/office/drawing/2014/main" val="1308510694"/>
                    </a:ext>
                  </a:extLst>
                </a:gridCol>
                <a:gridCol w="1734896">
                  <a:extLst>
                    <a:ext uri="{9D8B030D-6E8A-4147-A177-3AD203B41FA5}">
                      <a16:colId xmlns:a16="http://schemas.microsoft.com/office/drawing/2014/main" val="829052127"/>
                    </a:ext>
                  </a:extLst>
                </a:gridCol>
              </a:tblGrid>
              <a:tr h="133442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№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Full name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Marker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Chemical formula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412840"/>
                  </a:ext>
                </a:extLst>
              </a:tr>
              <a:tr h="104430">
                <a:tc gridSpan="4"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b="1" dirty="0">
                          <a:effectLst/>
                          <a:latin typeface="Constantia" panose="020306020503060303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 of drugs detected by I-SCAN *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777344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Amphetamine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AMP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827309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Methamphetamine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024017"/>
                  </a:ext>
                </a:extLst>
              </a:tr>
              <a:tr h="176959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Cocaine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COCB</a:t>
                      </a: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COCS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863132"/>
                  </a:ext>
                </a:extLst>
              </a:tr>
              <a:tr h="133442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Heroin (diacetylmorphine)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HER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3198"/>
                  </a:ext>
                </a:extLst>
              </a:tr>
              <a:tr h="220476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Tetrahydrocannabinol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psychoactive constituent of the cannabis plant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THC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457624"/>
                  </a:ext>
                </a:extLst>
              </a:tr>
              <a:tr h="133442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Methylenedioxyamphetamine (“Sassafras”)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MDA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840486"/>
                  </a:ext>
                </a:extLst>
              </a:tr>
              <a:tr h="176959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Methylenedioxymethamphetamine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(“</a:t>
                      </a: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Ecstasy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”)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MDMA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u-RU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2137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Phenobarbital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PHNB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579729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Morphine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MORP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268914"/>
                  </a:ext>
                </a:extLst>
              </a:tr>
              <a:tr h="8992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Codeine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CODN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000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000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1000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489" marR="7489" marT="1445" marB="1445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43316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456039" y="3933056"/>
          <a:ext cx="5256585" cy="2990790"/>
        </p:xfrm>
        <a:graphic>
          <a:graphicData uri="http://schemas.openxmlformats.org/drawingml/2006/table">
            <a:tbl>
              <a:tblPr/>
              <a:tblGrid>
                <a:gridCol w="260485">
                  <a:extLst>
                    <a:ext uri="{9D8B030D-6E8A-4147-A177-3AD203B41FA5}">
                      <a16:colId xmlns:a16="http://schemas.microsoft.com/office/drawing/2014/main" val="1205569532"/>
                    </a:ext>
                  </a:extLst>
                </a:gridCol>
                <a:gridCol w="2446278">
                  <a:extLst>
                    <a:ext uri="{9D8B030D-6E8A-4147-A177-3AD203B41FA5}">
                      <a16:colId xmlns:a16="http://schemas.microsoft.com/office/drawing/2014/main" val="4122174672"/>
                    </a:ext>
                  </a:extLst>
                </a:gridCol>
                <a:gridCol w="764192">
                  <a:extLst>
                    <a:ext uri="{9D8B030D-6E8A-4147-A177-3AD203B41FA5}">
                      <a16:colId xmlns:a16="http://schemas.microsoft.com/office/drawing/2014/main" val="483461796"/>
                    </a:ext>
                  </a:extLst>
                </a:gridCol>
                <a:gridCol w="1785630">
                  <a:extLst>
                    <a:ext uri="{9D8B030D-6E8A-4147-A177-3AD203B41FA5}">
                      <a16:colId xmlns:a16="http://schemas.microsoft.com/office/drawing/2014/main" val="3558870895"/>
                    </a:ext>
                  </a:extLst>
                </a:gridCol>
              </a:tblGrid>
              <a:tr h="190606">
                <a:tc gridSpan="4"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onstantia" panose="020306020503060303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List of toxic chemicals detected by </a:t>
                      </a:r>
                      <a:r>
                        <a:rPr lang="en-GB" sz="1200" b="1" dirty="0">
                          <a:effectLst/>
                          <a:latin typeface="Constantia" panose="020306020503060303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I-SCAN *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63974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Hydrogen sulfide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H2S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710367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Hydrogen chloride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HCL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HCl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4633989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Hydrogen fluoride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01080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Sulfur dioxide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979475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Chlorine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57573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mmonia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ru-RU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905130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itr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ogen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oxide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05418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itrogen dioxide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0984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Sarin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160381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Soman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776846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Mustard gas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</a:t>
                      </a:r>
                      <a:r>
                        <a:rPr lang="en-US" sz="11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697326"/>
                  </a:ext>
                </a:extLst>
              </a:tr>
              <a:tr h="143344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Vx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VX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9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9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9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226724"/>
                  </a:ext>
                </a:extLst>
              </a:tr>
              <a:tr h="143344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ru-RU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hosgene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CCl</a:t>
                      </a:r>
                      <a:r>
                        <a:rPr lang="en-US" sz="900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477295"/>
                  </a:ext>
                </a:extLst>
              </a:tr>
              <a:tr h="143344"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ru-RU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ydrocyanic acid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HCN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HCN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238" marR="32238" marT="6221" marB="6221">
                    <a:lnL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C0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845380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>
            <a:off x="1919536" y="962087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1919539" y="332656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40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1191924" cy="7140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Friendly &amp; intuitive user interface</a:t>
            </a:r>
            <a:endParaRPr lang="he-IL" b="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79376" y="1484784"/>
            <a:ext cx="11377264" cy="151216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The new user interface allows the operator to operate the device intuitively with no requirement of understanding graphs. </a:t>
            </a:r>
            <a:endParaRPr lang="en-US" sz="2000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i="1" dirty="0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 flipH="1">
            <a:off x="263352" y="2780928"/>
            <a:ext cx="11809312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551384" y="3191890"/>
            <a:ext cx="3037670" cy="2645712"/>
            <a:chOff x="89506" y="3234275"/>
            <a:chExt cx="2000203" cy="1814385"/>
          </a:xfrm>
        </p:grpSpPr>
        <p:pic>
          <p:nvPicPr>
            <p:cNvPr id="11" name="Рисунок 35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9506" y="3234275"/>
              <a:ext cx="2000203" cy="1814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Поле 108"/>
            <p:cNvSpPr txBox="1"/>
            <p:nvPr/>
          </p:nvSpPr>
          <p:spPr>
            <a:xfrm>
              <a:off x="330842" y="3495645"/>
              <a:ext cx="1584176" cy="28803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</a:rPr>
                <a:t>Choose polarity</a:t>
              </a:r>
              <a:endParaRPr lang="en-US" sz="9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9816" y="3096457"/>
            <a:ext cx="2687029" cy="29071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2224" y="3061591"/>
            <a:ext cx="2736304" cy="297689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 bwMode="auto">
          <a:xfrm>
            <a:off x="3663687" y="908720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3663690" y="279289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882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-600744" y="332656"/>
            <a:ext cx="11191924" cy="7140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Easy to carry and operate</a:t>
            </a:r>
            <a:endParaRPr lang="he-IL" b="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91344" y="1484784"/>
            <a:ext cx="4968552" cy="482453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1 – Current working mode (similar to upper line on detector L</a:t>
            </a:r>
            <a:r>
              <a:rPr lang="ru-RU" sz="1600" dirty="0"/>
              <a:t>С</a:t>
            </a:r>
            <a:r>
              <a:rPr lang="en-US" sz="1600" dirty="0"/>
              <a:t>D display).</a:t>
            </a:r>
          </a:p>
          <a:p>
            <a:pPr marL="0" indent="0">
              <a:buNone/>
            </a:pPr>
            <a:r>
              <a:rPr lang="en-US" sz="1600" dirty="0"/>
              <a:t>2 – Main sensors current status.</a:t>
            </a:r>
          </a:p>
          <a:p>
            <a:pPr marL="0" indent="0">
              <a:buNone/>
            </a:pPr>
            <a:r>
              <a:rPr lang="en-US" sz="1600" dirty="0"/>
              <a:t>3 – Spectrogram of ions drift in coordinates “drift time”/“ADC units”.</a:t>
            </a:r>
          </a:p>
          <a:p>
            <a:pPr marL="0" indent="0">
              <a:buNone/>
            </a:pPr>
            <a:r>
              <a:rPr lang="en-US" sz="1600" dirty="0"/>
              <a:t>4 – Peaks positions of target substances on the time scale.</a:t>
            </a:r>
          </a:p>
          <a:p>
            <a:pPr marL="0" indent="0">
              <a:buNone/>
            </a:pPr>
            <a:r>
              <a:rPr lang="en-US" sz="1600" dirty="0"/>
              <a:t>5 – Calibration status.</a:t>
            </a:r>
          </a:p>
          <a:p>
            <a:pPr marL="0" indent="0">
              <a:buNone/>
            </a:pPr>
            <a:r>
              <a:rPr lang="en-US" sz="1600" dirty="0"/>
              <a:t>6 – Markers of the ‘target’ substances and corresponding response thresholds.</a:t>
            </a:r>
          </a:p>
          <a:p>
            <a:pPr marL="0" indent="0">
              <a:buNone/>
            </a:pPr>
            <a:r>
              <a:rPr lang="en-US" sz="1600" dirty="0"/>
              <a:t>7 – Markers of the found substances (up to five for each polarity) and their peak heights. </a:t>
            </a:r>
          </a:p>
          <a:p>
            <a:pPr marL="0" indent="0">
              <a:buNone/>
            </a:pPr>
            <a:r>
              <a:rPr lang="en-US" sz="1600" dirty="0"/>
              <a:t>8 – Current system frequency (measurements per second). </a:t>
            </a:r>
          </a:p>
          <a:p>
            <a:pPr marL="0" indent="0">
              <a:buNone/>
            </a:pPr>
            <a:r>
              <a:rPr lang="en-US" sz="1600" dirty="0"/>
              <a:t>9 – Total operating time (in hours).</a:t>
            </a:r>
          </a:p>
          <a:p>
            <a:pPr marL="0" indent="0">
              <a:buNone/>
            </a:pPr>
            <a:endParaRPr lang="en-US" sz="1200" i="1" dirty="0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5303912" y="1340768"/>
            <a:ext cx="0" cy="4896544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>
            <a:off x="3159631" y="908720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159634" y="279289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28" y="1046684"/>
            <a:ext cx="4864945" cy="35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6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1191924" cy="7140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Computer display of analysis parameter</a:t>
            </a:r>
            <a:endParaRPr lang="he-IL" b="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91344" y="1484784"/>
            <a:ext cx="4968552" cy="482453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1 – Current working mode (similar to upper line on detector L</a:t>
            </a:r>
            <a:r>
              <a:rPr lang="ru-RU" sz="1600" dirty="0"/>
              <a:t>С</a:t>
            </a:r>
            <a:r>
              <a:rPr lang="en-US" sz="1600" dirty="0"/>
              <a:t>D display).</a:t>
            </a:r>
          </a:p>
          <a:p>
            <a:pPr marL="0" indent="0">
              <a:buNone/>
            </a:pPr>
            <a:r>
              <a:rPr lang="en-US" sz="1600" dirty="0"/>
              <a:t>2 – Main sensors current status.</a:t>
            </a:r>
          </a:p>
          <a:p>
            <a:pPr marL="0" indent="0">
              <a:buNone/>
            </a:pPr>
            <a:r>
              <a:rPr lang="en-US" sz="1600" dirty="0"/>
              <a:t>3 – Spectrogram of ions drift in coordinates “drift time”/“ADC units”.</a:t>
            </a:r>
          </a:p>
          <a:p>
            <a:pPr marL="0" indent="0">
              <a:buNone/>
            </a:pPr>
            <a:r>
              <a:rPr lang="en-US" sz="1600" dirty="0"/>
              <a:t>4 – Peaks positions of target substances on the time scale.</a:t>
            </a:r>
          </a:p>
          <a:p>
            <a:pPr marL="0" indent="0">
              <a:buNone/>
            </a:pPr>
            <a:r>
              <a:rPr lang="en-US" sz="1600" dirty="0"/>
              <a:t>5 – Calibration status.</a:t>
            </a:r>
          </a:p>
          <a:p>
            <a:pPr marL="0" indent="0">
              <a:buNone/>
            </a:pPr>
            <a:r>
              <a:rPr lang="en-US" sz="1600" dirty="0"/>
              <a:t>6 – Markers of the ‘target’ substances and corresponding response thresholds.</a:t>
            </a:r>
          </a:p>
          <a:p>
            <a:pPr marL="0" indent="0">
              <a:buNone/>
            </a:pPr>
            <a:r>
              <a:rPr lang="en-US" sz="1600" dirty="0"/>
              <a:t>7 – Markers of the found substances (up to five for each polarity) and their peak heights. </a:t>
            </a:r>
          </a:p>
          <a:p>
            <a:pPr marL="0" indent="0">
              <a:buNone/>
            </a:pPr>
            <a:r>
              <a:rPr lang="en-US" sz="1600" dirty="0"/>
              <a:t>8 – Current system frequency (measurements per second). </a:t>
            </a:r>
          </a:p>
          <a:p>
            <a:pPr marL="0" indent="0">
              <a:buNone/>
            </a:pPr>
            <a:r>
              <a:rPr lang="en-US" sz="1600" dirty="0"/>
              <a:t>9 – Total operating time (in hours).</a:t>
            </a:r>
          </a:p>
          <a:p>
            <a:pPr marL="0" indent="0">
              <a:buNone/>
            </a:pPr>
            <a:endParaRPr lang="en-US" sz="1200" i="1" dirty="0"/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5303912" y="1340768"/>
            <a:ext cx="0" cy="4896544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406455"/>
            <a:ext cx="6451707" cy="483085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3159631" y="908720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159634" y="279289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9944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79376" y="332656"/>
            <a:ext cx="11191924" cy="714028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0" dirty="0">
                <a:solidFill>
                  <a:schemeClr val="tx1"/>
                </a:solidFill>
              </a:rPr>
              <a:t>New “Hot Battery Swap”</a:t>
            </a:r>
            <a:endParaRPr lang="he-IL" b="0" dirty="0">
              <a:solidFill>
                <a:schemeClr val="tx1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199456" y="1412776"/>
            <a:ext cx="9505056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/>
              <a:t>i-Scan Mk.2 allows the user to replace battery without switching the device off (no farther warm-up time needed).</a:t>
            </a:r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 bwMode="auto">
          <a:xfrm flipH="1">
            <a:off x="263352" y="2492896"/>
            <a:ext cx="11809312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4760" y="2869602"/>
            <a:ext cx="5945274" cy="39560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2506383"/>
            <a:ext cx="4137407" cy="27535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176" y="2852936"/>
            <a:ext cx="5256584" cy="3497802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4664224" y="5445224"/>
            <a:ext cx="33759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/>
              <a:t>4 hours of operating the device using the same battery pack</a:t>
            </a:r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66397" y="2780928"/>
            <a:ext cx="33759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/>
              <a:t>90 Sec to replace batteries without turning the device of</a:t>
            </a:r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544272" y="2780928"/>
            <a:ext cx="3375992" cy="93610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i="1" dirty="0"/>
              <a:t>Spare battery pack &amp; extra charger</a:t>
            </a:r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i="1" dirty="0"/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4295800" y="962087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4295803" y="332656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831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operations"/>
          <p:cNvGrpSpPr/>
          <p:nvPr/>
        </p:nvGrpSpPr>
        <p:grpSpPr>
          <a:xfrm>
            <a:off x="5054747" y="2324100"/>
            <a:ext cx="2421978" cy="2422695"/>
            <a:chOff x="3275962" y="990600"/>
            <a:chExt cx="2579185" cy="2579949"/>
          </a:xfrm>
        </p:grpSpPr>
        <p:grpSp>
          <p:nvGrpSpPr>
            <p:cNvPr id="27" name="circle purple"/>
            <p:cNvGrpSpPr/>
            <p:nvPr/>
          </p:nvGrpSpPr>
          <p:grpSpPr>
            <a:xfrm>
              <a:off x="3275962" y="990600"/>
              <a:ext cx="2579185" cy="2579949"/>
              <a:chOff x="3619500" y="1137920"/>
              <a:chExt cx="2579185" cy="2579949"/>
            </a:xfrm>
          </p:grpSpPr>
          <p:sp>
            <p:nvSpPr>
              <p:cNvPr id="29" name="Freeform 6"/>
              <p:cNvSpPr>
                <a:spLocks/>
              </p:cNvSpPr>
              <p:nvPr/>
            </p:nvSpPr>
            <p:spPr bwMode="gray">
              <a:xfrm>
                <a:off x="3619500" y="1137920"/>
                <a:ext cx="2579185" cy="2579949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  <a:effectLst/>
            </p:spPr>
            <p:txBody>
              <a:bodyPr anchor="ctr"/>
              <a:lstStyle/>
              <a:p>
                <a:endParaRPr 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682458" y="1201260"/>
                <a:ext cx="2453268" cy="2453268"/>
              </a:xfrm>
              <a:prstGeom prst="ellipse">
                <a:avLst/>
              </a:prstGeom>
              <a:solidFill>
                <a:srgbClr val="873A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93343">
              <a:off x="3777191" y="1286490"/>
              <a:ext cx="1676169" cy="894136"/>
            </a:xfrm>
            <a:prstGeom prst="rect">
              <a:avLst/>
            </a:prstGeom>
            <a:noFill/>
            <a:ln w="19050">
              <a:noFill/>
              <a:prstDash val="sysDot"/>
            </a:ln>
            <a:effectLst/>
          </p:spPr>
          <p:txBody>
            <a:bodyPr wrap="square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600" b="1" spc="150" dirty="0">
                  <a:solidFill>
                    <a:schemeClr val="bg1"/>
                  </a:solidFill>
                  <a:latin typeface="+mn-lt"/>
                </a:rPr>
                <a:t>TECHNOLOGY</a:t>
              </a:r>
            </a:p>
          </p:txBody>
        </p:sp>
      </p:grpSp>
      <p:grpSp>
        <p:nvGrpSpPr>
          <p:cNvPr id="31" name="safety"/>
          <p:cNvGrpSpPr/>
          <p:nvPr/>
        </p:nvGrpSpPr>
        <p:grpSpPr>
          <a:xfrm>
            <a:off x="4305300" y="3170771"/>
            <a:ext cx="2421978" cy="2422695"/>
            <a:chOff x="2438400" y="1831686"/>
            <a:chExt cx="2579185" cy="2579949"/>
          </a:xfrm>
        </p:grpSpPr>
        <p:grpSp>
          <p:nvGrpSpPr>
            <p:cNvPr id="32" name="mauve circle"/>
            <p:cNvGrpSpPr/>
            <p:nvPr/>
          </p:nvGrpSpPr>
          <p:grpSpPr>
            <a:xfrm>
              <a:off x="2438400" y="1831686"/>
              <a:ext cx="2579185" cy="2579949"/>
              <a:chOff x="2552007" y="1970455"/>
              <a:chExt cx="2579185" cy="2579949"/>
            </a:xfrm>
          </p:grpSpPr>
          <p:sp>
            <p:nvSpPr>
              <p:cNvPr id="34" name="Freeform 6"/>
              <p:cNvSpPr>
                <a:spLocks/>
              </p:cNvSpPr>
              <p:nvPr/>
            </p:nvSpPr>
            <p:spPr bwMode="gray">
              <a:xfrm>
                <a:off x="2552007" y="1970455"/>
                <a:ext cx="2579185" cy="2579949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  <a:effectLst/>
            </p:spPr>
            <p:txBody>
              <a:bodyPr anchor="ctr"/>
              <a:lstStyle/>
              <a:p>
                <a:endParaRPr 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>
                <a:off x="2614965" y="2033796"/>
                <a:ext cx="2453268" cy="245326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 rot="16891041">
              <a:off x="2402651" y="2585884"/>
              <a:ext cx="1521692" cy="894136"/>
            </a:xfrm>
            <a:prstGeom prst="rect">
              <a:avLst/>
            </a:prstGeom>
            <a:noFill/>
            <a:ln w="19050">
              <a:noFill/>
              <a:prstDash val="sysDot"/>
            </a:ln>
            <a:effectLst/>
          </p:spPr>
          <p:txBody>
            <a:bodyPr wrap="square">
              <a:prstTxWarp prst="textArchUp">
                <a:avLst>
                  <a:gd name="adj" fmla="val 10853712"/>
                </a:avLst>
              </a:prstTxWarp>
              <a:spAutoFit/>
            </a:bodyPr>
            <a:lstStyle/>
            <a:p>
              <a:pPr algn="ctr"/>
              <a:r>
                <a:rPr lang="en-US" sz="1600" b="1" spc="150" dirty="0">
                  <a:solidFill>
                    <a:schemeClr val="bg1"/>
                  </a:solidFill>
                  <a:latin typeface="+mn-lt"/>
                </a:rPr>
                <a:t>CAPABILITIES</a:t>
              </a:r>
            </a:p>
          </p:txBody>
        </p:sp>
      </p:grpSp>
      <p:grpSp>
        <p:nvGrpSpPr>
          <p:cNvPr id="36" name="security"/>
          <p:cNvGrpSpPr/>
          <p:nvPr/>
        </p:nvGrpSpPr>
        <p:grpSpPr>
          <a:xfrm>
            <a:off x="5813575" y="3170771"/>
            <a:ext cx="2421978" cy="2422695"/>
            <a:chOff x="4050215" y="1831686"/>
            <a:chExt cx="2579185" cy="2579949"/>
          </a:xfrm>
        </p:grpSpPr>
        <p:grpSp>
          <p:nvGrpSpPr>
            <p:cNvPr id="37" name="circle gray"/>
            <p:cNvGrpSpPr/>
            <p:nvPr/>
          </p:nvGrpSpPr>
          <p:grpSpPr>
            <a:xfrm>
              <a:off x="4050215" y="1831686"/>
              <a:ext cx="2579185" cy="2579949"/>
              <a:chOff x="3999916" y="1915464"/>
              <a:chExt cx="2579185" cy="2579949"/>
            </a:xfrm>
          </p:grpSpPr>
          <p:sp>
            <p:nvSpPr>
              <p:cNvPr id="39" name="Freeform 6"/>
              <p:cNvSpPr>
                <a:spLocks/>
              </p:cNvSpPr>
              <p:nvPr/>
            </p:nvSpPr>
            <p:spPr bwMode="gray">
              <a:xfrm>
                <a:off x="3999916" y="1915464"/>
                <a:ext cx="2579185" cy="2579949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  <a:effectLst/>
            </p:spPr>
            <p:txBody>
              <a:bodyPr anchor="ctr"/>
              <a:lstStyle/>
              <a:p>
                <a:endParaRPr 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 rot="16200000">
                <a:off x="4062874" y="1978805"/>
                <a:ext cx="2453268" cy="24532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 rot="5400000">
              <a:off x="5074672" y="2640159"/>
              <a:ext cx="1610943" cy="894136"/>
            </a:xfrm>
            <a:prstGeom prst="rect">
              <a:avLst/>
            </a:prstGeom>
            <a:noFill/>
            <a:ln w="19050">
              <a:noFill/>
              <a:prstDash val="sysDot"/>
            </a:ln>
            <a:effectLst/>
          </p:spPr>
          <p:txBody>
            <a:bodyPr wrap="square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600" b="1" spc="150" dirty="0">
                  <a:solidFill>
                    <a:schemeClr val="bg1"/>
                  </a:solidFill>
                  <a:latin typeface="+mn-lt"/>
                </a:rPr>
                <a:t>CONOPS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45451" y="3226022"/>
            <a:ext cx="2133952" cy="2134584"/>
            <a:chOff x="3590107" y="2794817"/>
            <a:chExt cx="2133952" cy="2134584"/>
          </a:xfrm>
        </p:grpSpPr>
        <p:sp>
          <p:nvSpPr>
            <p:cNvPr id="42" name="Freeform 6"/>
            <p:cNvSpPr>
              <a:spLocks/>
            </p:cNvSpPr>
            <p:nvPr/>
          </p:nvSpPr>
          <p:spPr bwMode="gray">
            <a:xfrm>
              <a:off x="3590107" y="2794817"/>
              <a:ext cx="2133952" cy="2134584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txBody>
            <a:bodyPr anchor="ctr"/>
            <a:lstStyle/>
            <a:p>
              <a:endParaRPr 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gray">
            <a:xfrm>
              <a:off x="3666307" y="2871040"/>
              <a:ext cx="1981552" cy="1982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1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686114" y="4000926"/>
            <a:ext cx="127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n-lt"/>
              </a:rPr>
              <a:t>Intelligence/</a:t>
            </a:r>
          </a:p>
          <a:p>
            <a:pPr algn="ctr"/>
            <a:r>
              <a:rPr lang="en-US" sz="1600" b="1" kern="0" dirty="0">
                <a:solidFill>
                  <a:schemeClr val="bg1"/>
                </a:solidFill>
                <a:latin typeface="+mn-lt"/>
              </a:rPr>
              <a:t>Interception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171700" y="3202788"/>
            <a:ext cx="1905000" cy="2646645"/>
            <a:chOff x="457200" y="3324322"/>
            <a:chExt cx="1905000" cy="2646645"/>
          </a:xfrm>
        </p:grpSpPr>
        <p:sp>
          <p:nvSpPr>
            <p:cNvPr id="46" name="Rectangle 45"/>
            <p:cNvSpPr/>
            <p:nvPr/>
          </p:nvSpPr>
          <p:spPr>
            <a:xfrm>
              <a:off x="594073" y="3416422"/>
              <a:ext cx="1649213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Explosives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Precursors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Drugs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Poisons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Traces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Vapors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Liquids &amp; Gels</a:t>
              </a:r>
            </a:p>
            <a:p>
              <a:pPr algn="ctr"/>
              <a:endParaRPr lang="en-US" sz="1600" dirty="0">
                <a:solidFill>
                  <a:schemeClr val="tx2"/>
                </a:solidFill>
                <a:latin typeface="+mn-lt"/>
              </a:endParaRPr>
            </a:p>
            <a:p>
              <a:pPr algn="ctr"/>
              <a:endParaRPr lang="en-US" sz="1600" dirty="0">
                <a:solidFill>
                  <a:schemeClr val="tx2"/>
                </a:solidFill>
                <a:latin typeface="+mn-lt"/>
              </a:endParaRPr>
            </a:p>
            <a:p>
              <a:pPr algn="ctr"/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57200" y="3324322"/>
              <a:ext cx="1905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7200" y="5261619"/>
              <a:ext cx="1905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8572500" y="3247335"/>
            <a:ext cx="1905000" cy="1937297"/>
            <a:chOff x="7034906" y="3368869"/>
            <a:chExt cx="1905000" cy="1937297"/>
          </a:xfrm>
        </p:grpSpPr>
        <p:sp>
          <p:nvSpPr>
            <p:cNvPr id="50" name="Rectangle 49"/>
            <p:cNvSpPr/>
            <p:nvPr/>
          </p:nvSpPr>
          <p:spPr>
            <a:xfrm>
              <a:off x="7151512" y="3876238"/>
              <a:ext cx="17771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Risk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Site Surveys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CONOP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Training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7034906" y="3368869"/>
              <a:ext cx="1905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034906" y="5306166"/>
              <a:ext cx="1905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610100" y="1135311"/>
            <a:ext cx="3124200" cy="1645989"/>
            <a:chOff x="2895600" y="1097211"/>
            <a:chExt cx="3124200" cy="1645989"/>
          </a:xfrm>
        </p:grpSpPr>
        <p:sp>
          <p:nvSpPr>
            <p:cNvPr id="54" name="Rectangle 53"/>
            <p:cNvSpPr/>
            <p:nvPr/>
          </p:nvSpPr>
          <p:spPr>
            <a:xfrm>
              <a:off x="3217414" y="1097211"/>
              <a:ext cx="270581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Lasers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IMS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Chemicals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Under Vehicle Inspection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>
              <a:off x="5257800" y="1981200"/>
              <a:ext cx="1524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2133600" y="1981200"/>
              <a:ext cx="1524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3168352" y="5673059"/>
            <a:ext cx="6324600" cy="61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ED1933"/>
                </a:solidFill>
              </a:rPr>
              <a:t>From</a:t>
            </a:r>
            <a:r>
              <a:rPr lang="en-US" sz="3200" b="1" dirty="0">
                <a:solidFill>
                  <a:srgbClr val="ED1933"/>
                </a:solidFill>
              </a:rPr>
              <a:t> Detection </a:t>
            </a:r>
            <a:r>
              <a:rPr lang="en-US" sz="3200" dirty="0">
                <a:solidFill>
                  <a:srgbClr val="ED1933"/>
                </a:solidFill>
              </a:rPr>
              <a:t>to</a:t>
            </a:r>
            <a:r>
              <a:rPr lang="en-US" sz="3200" b="1" dirty="0">
                <a:solidFill>
                  <a:srgbClr val="ED1933"/>
                </a:solidFill>
              </a:rPr>
              <a:t> Interception</a:t>
            </a:r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477970" y="300421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OUR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MISSION</a:t>
            </a:r>
          </a:p>
        </p:txBody>
      </p:sp>
    </p:spTree>
    <p:extLst>
      <p:ext uri="{BB962C8B-B14F-4D97-AF65-F5344CB8AC3E}">
        <p14:creationId xmlns:p14="http://schemas.microsoft.com/office/powerpoint/2010/main" val="415003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23"/>
          <p:cNvSpPr txBox="1">
            <a:spLocks/>
          </p:cNvSpPr>
          <p:nvPr/>
        </p:nvSpPr>
        <p:spPr>
          <a:xfrm>
            <a:off x="3359696" y="228336"/>
            <a:ext cx="4821381" cy="828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Device level- advantages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501638" y="1907811"/>
          <a:ext cx="11188722" cy="5481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413" y="3185023"/>
            <a:ext cx="964057" cy="96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527" y="3573016"/>
            <a:ext cx="1178124" cy="11781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0284" y="2420888"/>
            <a:ext cx="1022245" cy="10222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6360" y="1907811"/>
            <a:ext cx="1056199" cy="105619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 bwMode="auto">
          <a:xfrm>
            <a:off x="3863752" y="836712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3863755" y="207281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3868" y="2684268"/>
            <a:ext cx="936104" cy="9361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136" y="2793691"/>
            <a:ext cx="744240" cy="744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52" y="1056979"/>
            <a:ext cx="2182722" cy="19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77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1A2E2C-B02C-4802-AB82-9EBB27DD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B41A2E2C-B02C-4802-AB82-9EBB27DD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B41A2E2C-B02C-4802-AB82-9EBB27DD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93828C-24B0-47E0-A942-543C0B22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0693828C-24B0-47E0-A942-543C0B22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0693828C-24B0-47E0-A942-543C0B22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46BFED-1AFC-4788-80C4-70A7531F5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B546BFED-1AFC-4788-80C4-70A7531F5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B546BFED-1AFC-4788-80C4-70A7531F5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109F15-C0E4-4189-B39F-58E86A6D0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93109F15-C0E4-4189-B39F-58E86A6D0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93109F15-C0E4-4189-B39F-58E86A6D0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049AC4D-5438-4362-9C47-D7575682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8049AC4D-5438-4362-9C47-D7575682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8049AC4D-5438-4362-9C47-D7575682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26FD607-73AC-49E0-996D-30252FFE0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126FD607-73AC-49E0-996D-30252FFE0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126FD607-73AC-49E0-996D-30252FFE0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EB9313-BF1E-4C5E-9BCE-268B9808F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graphicEl>
                                              <a:dgm id="{D9EB9313-BF1E-4C5E-9BCE-268B9808F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dgm id="{D9EB9313-BF1E-4C5E-9BCE-268B9808F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B67A2A-E909-4E2D-9F77-61C401C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dgm id="{69B67A2A-E909-4E2D-9F77-61C401C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dgm id="{69B67A2A-E909-4E2D-9F77-61C401C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111B92-10EE-4C30-BD65-0AED06CA6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FB111B92-10EE-4C30-BD65-0AED06CA6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FB111B92-10EE-4C30-BD65-0AED06CA6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853A5D-0AD9-475B-B79F-44343EB01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graphicEl>
                                              <a:dgm id="{FF853A5D-0AD9-475B-B79F-44343EB01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graphicEl>
                                              <a:dgm id="{FF853A5D-0AD9-475B-B79F-44343EB01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BE070B-B3B6-401A-98A2-A2467E320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graphicEl>
                                              <a:dgm id="{7DBE070B-B3B6-401A-98A2-A2467E320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graphicEl>
                                              <a:dgm id="{7DBE070B-B3B6-401A-98A2-A2467E320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DDFF91-08D1-47BF-A6FE-A7CB8F9FA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graphicEl>
                                              <a:dgm id="{B7DDFF91-08D1-47BF-A6FE-A7CB8F9FA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graphicEl>
                                              <a:dgm id="{B7DDFF91-08D1-47BF-A6FE-A7CB8F9FA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596509-2038-4533-B12C-3A8A3A37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graphicEl>
                                              <a:dgm id="{3C596509-2038-4533-B12C-3A8A3A37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>
                                            <p:graphicEl>
                                              <a:dgm id="{3C596509-2038-4533-B12C-3A8A3A37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E65834-3F43-45DF-BA5D-48B5FFA9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graphicEl>
                                              <a:dgm id="{98E65834-3F43-45DF-BA5D-48B5FFA9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graphicEl>
                                              <a:dgm id="{98E65834-3F43-45DF-BA5D-48B5FFA9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3"/>
          <p:cNvSpPr txBox="1">
            <a:spLocks/>
          </p:cNvSpPr>
          <p:nvPr/>
        </p:nvSpPr>
        <p:spPr>
          <a:xfrm>
            <a:off x="3359696" y="228336"/>
            <a:ext cx="4821381" cy="828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Specifications 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3863752" y="836712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3863755" y="207281"/>
            <a:ext cx="142419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287688" y="1056979"/>
          <a:ext cx="8280920" cy="5333860"/>
        </p:xfrm>
        <a:graphic>
          <a:graphicData uri="http://schemas.openxmlformats.org/drawingml/2006/table">
            <a:tbl>
              <a:tblPr/>
              <a:tblGrid>
                <a:gridCol w="5627681">
                  <a:extLst>
                    <a:ext uri="{9D8B030D-6E8A-4147-A177-3AD203B41FA5}">
                      <a16:colId xmlns:a16="http://schemas.microsoft.com/office/drawing/2014/main" val="4169477857"/>
                    </a:ext>
                  </a:extLst>
                </a:gridCol>
                <a:gridCol w="2653239">
                  <a:extLst>
                    <a:ext uri="{9D8B030D-6E8A-4147-A177-3AD203B41FA5}">
                      <a16:colId xmlns:a16="http://schemas.microsoft.com/office/drawing/2014/main" val="2610686626"/>
                    </a:ext>
                  </a:extLst>
                </a:gridCol>
              </a:tblGrid>
              <a:tr h="191921">
                <a:tc>
                  <a:txBody>
                    <a:bodyPr/>
                    <a:lstStyle/>
                    <a:p>
                      <a:pPr marL="0" marR="0" indent="540385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Value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467416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Overall dimensions of the detector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170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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410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mm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090905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Weight, with batteries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76217"/>
                  </a:ext>
                </a:extLst>
              </a:tr>
              <a:tr h="263198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Measurement range of normalised (reduced) mobility of analysed ions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 с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</a:t>
                      </a: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208190"/>
                  </a:ext>
                </a:extLst>
              </a:tr>
              <a:tr h="328998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Detection range of low-volatile organic substances based on 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2,4,6-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trinitrotoluene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1·10</a:t>
                      </a:r>
                      <a:r>
                        <a:rPr lang="ru-RU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 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GB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200·10</a:t>
                      </a:r>
                      <a:r>
                        <a:rPr lang="ru-RU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000945"/>
                  </a:ext>
                </a:extLst>
              </a:tr>
              <a:tr h="328998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Threshold for detecting low-volatile organic substances based on 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2,4,6-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trinitrotoluene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Т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57774"/>
                  </a:ext>
                </a:extLst>
              </a:tr>
              <a:tr h="197399">
                <a:tc>
                  <a:txBody>
                    <a:bodyPr/>
                    <a:lstStyle/>
                    <a:p>
                      <a:pPr marL="768350" marR="0" indent="-2286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	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particulate matter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less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0х10</a:t>
                      </a:r>
                      <a:r>
                        <a:rPr lang="ru-RU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en-US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g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972971"/>
                  </a:ext>
                </a:extLst>
              </a:tr>
              <a:tr h="197399">
                <a:tc>
                  <a:txBody>
                    <a:bodyPr/>
                    <a:lstStyle/>
                    <a:p>
                      <a:pPr marL="768350" marR="0" indent="-2286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	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based on vapours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less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.0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х10</a:t>
                      </a:r>
                      <a:r>
                        <a:rPr lang="ru-RU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g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100" baseline="30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924901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for operating mode start-up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≤ 15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03523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Measurement time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≤ 5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07506"/>
                  </a:ext>
                </a:extLst>
              </a:tr>
              <a:tr h="197399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of changing the type of analyzed ions (negative or positive),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664996"/>
                  </a:ext>
                </a:extLst>
              </a:tr>
              <a:tr h="318032">
                <a:tc>
                  <a:txBody>
                    <a:bodyPr/>
                    <a:lstStyle/>
                    <a:p>
                      <a:pPr marL="768350" marR="0" indent="-2286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	</a:t>
                      </a: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DINPro-Ligh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 unipolar mode (manual switching), sec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610123"/>
                  </a:ext>
                </a:extLst>
              </a:tr>
              <a:tr h="394798">
                <a:tc>
                  <a:txBody>
                    <a:bodyPr/>
                    <a:lstStyle/>
                    <a:p>
                      <a:pPr marL="768350" marR="0" indent="-2286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	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 bipolar mode (automatic cyclic polarity change), sec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4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97325"/>
                  </a:ext>
                </a:extLst>
              </a:tr>
              <a:tr h="263198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of detector cleaning, under normal operating conditions, not more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min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35533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Possibility of false response</a:t>
                      </a: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%, </a:t>
                      </a: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more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538139"/>
                  </a:ext>
                </a:extLst>
              </a:tr>
              <a:tr h="263198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of continuous autonomy work with regular battery, hours, not less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760453"/>
                  </a:ext>
                </a:extLst>
              </a:tr>
              <a:tr h="263198">
                <a:tc>
                  <a:txBody>
                    <a:bodyPr/>
                    <a:lstStyle/>
                    <a:p>
                      <a:pPr marL="0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Time of detector cleaning under regular operating conditions, min, not more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495992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450215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 supply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17604"/>
                  </a:ext>
                </a:extLst>
              </a:tr>
              <a:tr h="197399"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In-built accumulation batteries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 V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87162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 input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220 V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595540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450215" marR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Operational conditions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51220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0-50°С</a:t>
                      </a: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92926"/>
                  </a:ext>
                </a:extLst>
              </a:tr>
              <a:tr h="191921"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Relative humidity 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553" marR="21553" marT="0" marB="0">
                    <a:lnL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30-95 %</a:t>
                      </a:r>
                    </a:p>
                  </a:txBody>
                  <a:tcPr marL="21553" marR="21553" marT="0" marB="0" anchor="b">
                    <a:lnL>
                      <a:noFill/>
                    </a:lnL>
                    <a:lnR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BD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5805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9959" y="642657"/>
            <a:ext cx="362367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8334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691465" y="3539643"/>
            <a:ext cx="8809071" cy="724161"/>
          </a:xfrm>
        </p:spPr>
        <p:txBody>
          <a:bodyPr/>
          <a:lstStyle/>
          <a:p>
            <a:r>
              <a:rPr lang="en-US" sz="3200" dirty="0">
                <a:solidFill>
                  <a:schemeClr val="tx2"/>
                </a:solidFill>
              </a:rPr>
              <a:t>Hybris Kit Review (G-Scan + I-Scan)</a:t>
            </a:r>
          </a:p>
        </p:txBody>
      </p:sp>
    </p:spTree>
    <p:extLst>
      <p:ext uri="{BB962C8B-B14F-4D97-AF65-F5344CB8AC3E}">
        <p14:creationId xmlns:p14="http://schemas.microsoft.com/office/powerpoint/2010/main" val="297118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Hybrid Kit</a:t>
            </a:r>
            <a:br>
              <a:rPr lang="en-US" sz="2400" dirty="0"/>
            </a:br>
            <a:r>
              <a:rPr lang="en-US" sz="2400" dirty="0"/>
              <a:t>Hybrid Kit advantages and Operational importance</a:t>
            </a:r>
            <a:br>
              <a:rPr lang="en-US" sz="2400" dirty="0"/>
            </a:br>
            <a:endParaRPr lang="en-US" sz="2400" b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The importance of providing the field officers and operators Hybrid capability comprises of both IMS detector and Laser detector is as follows: 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two technologies complete one another.</a:t>
            </a:r>
          </a:p>
          <a:p>
            <a:r>
              <a:rPr lang="en-US" sz="2000" dirty="0"/>
              <a:t>Together they cover the complete possible range of threats – Hidden or camouflaged; Direct contact or sealed in a container; </a:t>
            </a:r>
          </a:p>
          <a:p>
            <a:r>
              <a:rPr lang="en-US" sz="2000" dirty="0"/>
              <a:t>Together they cover the complete possible range of Hazardous materials – Thousands of hazardous materials. Each detector with its unique Database.</a:t>
            </a:r>
          </a:p>
          <a:p>
            <a:r>
              <a:rPr lang="en-US" sz="2000" dirty="0"/>
              <a:t>Together they cover the complete range of state of aggregation – Liquid, Bulk, Powder, Gels </a:t>
            </a:r>
          </a:p>
          <a:p>
            <a:r>
              <a:rPr lang="en-US" sz="2000" dirty="0"/>
              <a:t>Full depth identification: IMS detection is of the Chemical group level and Laser detector identification is at the molecule level.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6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Clips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LDS video clips you are welcome to visit LDS YouTube channel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https://www.youtube.com/channel/UC_K8PtIqumS2pUvszMYb7Fw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1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6" y="-50800"/>
            <a:ext cx="12326232" cy="71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86" y="0"/>
            <a:ext cx="12283572" cy="68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4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35" y="1035231"/>
            <a:ext cx="3738427" cy="5289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09" y="1104900"/>
            <a:ext cx="3710741" cy="52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5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7942" y="0"/>
            <a:ext cx="13967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0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385763"/>
            <a:ext cx="13868400" cy="76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HLS Mobile Hazmat Detectors Range of Solutions </a:t>
            </a:r>
            <a:r>
              <a:rPr lang="en-US" sz="2000" dirty="0"/>
              <a:t>(Advantages &amp; Limitations)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09600" y="1600200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034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8650" y="-185738"/>
            <a:ext cx="13449300" cy="7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796" y="-942975"/>
            <a:ext cx="12319591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988" y="-119063"/>
            <a:ext cx="12753975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5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</a:rPr>
              <a:t>R&amp;D</a:t>
            </a:r>
          </a:p>
          <a:p>
            <a:endParaRPr lang="he-I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LDS </a:t>
            </a:r>
            <a:r>
              <a:rPr lang="en-US" sz="2400" dirty="0"/>
              <a:t>R-SCAN SR mounted on a robot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defRPr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Used for military missions - IED detection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sz="2000" dirty="0">
                <a:solidFill>
                  <a:schemeClr val="tx2"/>
                </a:solidFill>
              </a:rPr>
              <a:t>Deep UV Remote Laser Sensing</a:t>
            </a:r>
          </a:p>
          <a:p>
            <a:pPr marL="285750" indent="-285750">
              <a:lnSpc>
                <a:spcPct val="15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Detection of micro grams up to 2 meter</a:t>
            </a:r>
          </a:p>
          <a:p>
            <a:pPr marL="285750" indent="-285750">
              <a:lnSpc>
                <a:spcPct val="150000"/>
              </a:lnSpc>
              <a:defRPr/>
            </a:pPr>
            <a:r>
              <a:rPr lang="en-US" sz="2000" dirty="0"/>
              <a:t>Automatically Investigate critical points on different surface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defRPr/>
            </a:pPr>
            <a:r>
              <a:rPr lang="en-US" sz="2000" dirty="0">
                <a:solidFill>
                  <a:schemeClr val="tx2"/>
                </a:solidFill>
              </a:rPr>
              <a:t>R&amp;D phase completed successfully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Analysis result integrated into the C2 panel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Extendable Database and libraries (S/W)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000" dirty="0"/>
              <a:t>Option: jammers, night vision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he-IL" sz="20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28" y="3573016"/>
            <a:ext cx="5071886" cy="285293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Picture 2" descr="C:\Users\user\Desktop\אתר LDS\Military CBR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2144" y="1559320"/>
            <a:ext cx="4799856" cy="2042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883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684463" y="1947864"/>
            <a:ext cx="3992562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he-IL" sz="2400" kern="0" dirty="0">
                <a:solidFill>
                  <a:schemeClr val="bg1"/>
                </a:solidFill>
                <a:latin typeface="+mj-lt"/>
              </a:rPr>
              <a:t>LD</a:t>
            </a:r>
            <a:r>
              <a:rPr lang="en-US" sz="2400" kern="0" dirty="0">
                <a:solidFill>
                  <a:schemeClr val="bg1"/>
                </a:solidFill>
                <a:latin typeface="+mj-lt"/>
              </a:rPr>
              <a:t>S</a:t>
            </a:r>
            <a:r>
              <a:rPr lang="he-IL" sz="2400" kern="0" dirty="0">
                <a:solidFill>
                  <a:schemeClr val="bg1"/>
                </a:solidFill>
                <a:latin typeface="+mj-lt"/>
              </a:rPr>
              <a:t> – </a:t>
            </a:r>
            <a:r>
              <a:rPr lang="en-US" sz="2400" kern="0" dirty="0">
                <a:solidFill>
                  <a:schemeClr val="bg1"/>
                </a:solidFill>
                <a:latin typeface="+mj-lt"/>
              </a:rPr>
              <a:t>Laser Detect Systems ltd</a:t>
            </a:r>
            <a:endParaRPr lang="he-IL" sz="2400" kern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08289" y="3063875"/>
            <a:ext cx="6842125" cy="75918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>
              <a:lnSpc>
                <a:spcPts val="2550"/>
              </a:lnSpc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</a:rPr>
              <a:t>Investors Presentation  </a:t>
            </a:r>
          </a:p>
          <a:p>
            <a:pPr defTabSz="685800">
              <a:lnSpc>
                <a:spcPts val="2550"/>
              </a:lnSpc>
              <a:defRPr/>
            </a:pPr>
            <a:r>
              <a:rPr lang="en-US" sz="2100" kern="0" dirty="0">
                <a:solidFill>
                  <a:schemeClr val="bg1"/>
                </a:solidFill>
                <a:latin typeface="+mj-lt"/>
              </a:rPr>
              <a:t>www.laser-detect.com</a:t>
            </a:r>
            <a:endParaRPr lang="en-US" sz="2000" kern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/>
              <a:t>New Development : The </a:t>
            </a:r>
            <a:r>
              <a:rPr lang="en-US" altLang="he-IL" dirty="0" err="1"/>
              <a:t>SpectroDrone</a:t>
            </a:r>
            <a:br>
              <a:rPr lang="en-US" altLang="he-IL" dirty="0"/>
            </a:br>
            <a:endParaRPr lang="en-US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6047" y="1983177"/>
            <a:ext cx="7177562" cy="4037379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6118" y="1067469"/>
            <a:ext cx="3245882" cy="1760790"/>
          </a:xfrm>
          <a:prstGeom prst="rect">
            <a:avLst/>
          </a:prstGeom>
        </p:spPr>
      </p:pic>
      <p:pic>
        <p:nvPicPr>
          <p:cNvPr id="7" name="Picture 12" descr="SpectroDrone is equipped with a laser based explosive detector capable of detecting explosive materials, drugs and chemical compounds from a distance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54095"/>
            <a:ext cx="3233087" cy="201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988" y="1014799"/>
            <a:ext cx="3656083" cy="205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25692"/>
      </p:ext>
    </p:extLst>
  </p:cSld>
  <p:clrMapOvr>
    <a:masterClrMapping/>
  </p:clrMapOvr>
  <p:transition spd="slow">
    <p:comb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357471" y="36920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130000"/>
              <a:buBlip>
                <a:blip r:embed="rId2"/>
              </a:buBlip>
              <a:defRPr sz="2800" b="1">
                <a:solidFill>
                  <a:srgbClr val="003366"/>
                </a:solidFill>
                <a:latin typeface="+mn-lt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</a:rPr>
              <a:t>Civil Applications </a:t>
            </a:r>
          </a:p>
        </p:txBody>
      </p:sp>
    </p:spTree>
    <p:extLst>
      <p:ext uri="{BB962C8B-B14F-4D97-AF65-F5344CB8AC3E}">
        <p14:creationId xmlns:p14="http://schemas.microsoft.com/office/powerpoint/2010/main" val="28995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LDS - </a:t>
            </a:r>
            <a:r>
              <a:rPr lang="en-US" dirty="0">
                <a:solidFill>
                  <a:schemeClr val="tx2"/>
                </a:solidFill>
              </a:rPr>
              <a:t>Civil Applications 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Counterfeits Detection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000" dirty="0"/>
              <a:t>(Through sealed container)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Alcohol</a:t>
            </a:r>
          </a:p>
          <a:p>
            <a:r>
              <a:rPr lang="en-US" sz="2000" dirty="0"/>
              <a:t>Virgin Oil</a:t>
            </a:r>
          </a:p>
          <a:p>
            <a:r>
              <a:rPr lang="en-US" sz="2000" dirty="0"/>
              <a:t>Drugs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sz="2400" b="1" dirty="0"/>
              <a:t>Crude oil inspection </a:t>
            </a:r>
            <a:r>
              <a:rPr lang="en-US" sz="2400" dirty="0"/>
              <a:t>(SGS)</a:t>
            </a:r>
          </a:p>
          <a:p>
            <a:endParaRPr lang="en-US" dirty="0"/>
          </a:p>
        </p:txBody>
      </p:sp>
      <p:pic>
        <p:nvPicPr>
          <p:cNvPr id="4" name="תמונה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2" y="2120906"/>
            <a:ext cx="2443940" cy="1840032"/>
          </a:xfrm>
          <a:prstGeom prst="rect">
            <a:avLst/>
          </a:prstGeom>
        </p:spPr>
      </p:pic>
      <p:pic>
        <p:nvPicPr>
          <p:cNvPr id="5" name="תמונה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5815" y="1950825"/>
            <a:ext cx="2524491" cy="1798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032" y="4218515"/>
            <a:ext cx="2886968" cy="216522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937" y="4218515"/>
            <a:ext cx="2738415" cy="215016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059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46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261028"/>
            <a:ext cx="10915650" cy="49720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COMPREHENSIVE 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DETECTION SOLUTIONS</a:t>
            </a:r>
          </a:p>
        </p:txBody>
      </p:sp>
    </p:spTree>
    <p:extLst>
      <p:ext uri="{BB962C8B-B14F-4D97-AF65-F5344CB8AC3E}">
        <p14:creationId xmlns:p14="http://schemas.microsoft.com/office/powerpoint/2010/main" val="281489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02260" y="2251301"/>
            <a:ext cx="1165773" cy="1165771"/>
            <a:chOff x="511917" y="3023531"/>
            <a:chExt cx="653856" cy="653855"/>
          </a:xfrm>
          <a:solidFill>
            <a:schemeClr val="tx2"/>
          </a:solidFill>
        </p:grpSpPr>
        <p:sp>
          <p:nvSpPr>
            <p:cNvPr id="8" name="Rounded Rectangle 7"/>
            <p:cNvSpPr/>
            <p:nvPr/>
          </p:nvSpPr>
          <p:spPr bwMode="auto">
            <a:xfrm rot="18900000">
              <a:off x="511917" y="3023531"/>
              <a:ext cx="653856" cy="653855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428" y="3167275"/>
              <a:ext cx="358834" cy="358834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822108" y="2251301"/>
            <a:ext cx="1165773" cy="1165771"/>
            <a:chOff x="4016695" y="3023531"/>
            <a:chExt cx="653856" cy="653855"/>
          </a:xfrm>
          <a:solidFill>
            <a:schemeClr val="tx2"/>
          </a:solidFill>
        </p:grpSpPr>
        <p:sp>
          <p:nvSpPr>
            <p:cNvPr id="11" name="Rounded Rectangle 10"/>
            <p:cNvSpPr/>
            <p:nvPr/>
          </p:nvSpPr>
          <p:spPr bwMode="auto">
            <a:xfrm rot="18900000">
              <a:off x="4016695" y="3023531"/>
              <a:ext cx="653856" cy="653855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5484" y="3195196"/>
              <a:ext cx="368981" cy="368981"/>
            </a:xfrm>
            <a:prstGeom prst="rect">
              <a:avLst/>
            </a:prstGeom>
            <a:grpFill/>
          </p:spPr>
        </p:pic>
      </p:grpSp>
      <p:grpSp>
        <p:nvGrpSpPr>
          <p:cNvPr id="16" name="Group 15"/>
          <p:cNvGrpSpPr/>
          <p:nvPr/>
        </p:nvGrpSpPr>
        <p:grpSpPr>
          <a:xfrm>
            <a:off x="7241956" y="2251301"/>
            <a:ext cx="1165773" cy="1165771"/>
            <a:chOff x="7521473" y="3023531"/>
            <a:chExt cx="653856" cy="653855"/>
          </a:xfrm>
          <a:solidFill>
            <a:schemeClr val="tx2"/>
          </a:solidFill>
        </p:grpSpPr>
        <p:sp>
          <p:nvSpPr>
            <p:cNvPr id="17" name="Rounded Rectangle 16"/>
            <p:cNvSpPr/>
            <p:nvPr/>
          </p:nvSpPr>
          <p:spPr bwMode="auto">
            <a:xfrm rot="18900000">
              <a:off x="7521473" y="3023531"/>
              <a:ext cx="653856" cy="653855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2567" y="3154444"/>
              <a:ext cx="371665" cy="371665"/>
            </a:xfrm>
            <a:prstGeom prst="rect">
              <a:avLst/>
            </a:prstGeom>
            <a:grpFill/>
          </p:spPr>
        </p:pic>
      </p:grpSp>
      <p:grpSp>
        <p:nvGrpSpPr>
          <p:cNvPr id="51" name="Group 50"/>
          <p:cNvGrpSpPr/>
          <p:nvPr/>
        </p:nvGrpSpPr>
        <p:grpSpPr>
          <a:xfrm>
            <a:off x="73692" y="3883891"/>
            <a:ext cx="1709383" cy="805431"/>
            <a:chOff x="73692" y="3883891"/>
            <a:chExt cx="1709383" cy="805431"/>
          </a:xfrm>
        </p:grpSpPr>
        <p:sp>
          <p:nvSpPr>
            <p:cNvPr id="31" name="Rectangle 30"/>
            <p:cNvSpPr/>
            <p:nvPr/>
          </p:nvSpPr>
          <p:spPr>
            <a:xfrm>
              <a:off x="73692" y="4104547"/>
              <a:ext cx="1709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Check points &amp; Borders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81347" y="3883891"/>
              <a:ext cx="694074" cy="128337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037230" y="3883891"/>
            <a:ext cx="1204625" cy="812276"/>
            <a:chOff x="2037230" y="3883891"/>
            <a:chExt cx="1204625" cy="812276"/>
          </a:xfrm>
        </p:grpSpPr>
        <p:sp>
          <p:nvSpPr>
            <p:cNvPr id="32" name="Rectangle 31"/>
            <p:cNvSpPr/>
            <p:nvPr/>
          </p:nvSpPr>
          <p:spPr>
            <a:xfrm>
              <a:off x="2037230" y="4111392"/>
              <a:ext cx="12046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Mass crowd</a:t>
              </a:r>
            </a:p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Events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2292505" y="3883891"/>
              <a:ext cx="694074" cy="12833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478454" y="3883891"/>
            <a:ext cx="1616148" cy="566055"/>
            <a:chOff x="3478454" y="3883891"/>
            <a:chExt cx="1616148" cy="566055"/>
          </a:xfrm>
        </p:grpSpPr>
        <p:sp>
          <p:nvSpPr>
            <p:cNvPr id="33" name="Rectangle 32"/>
            <p:cNvSpPr/>
            <p:nvPr/>
          </p:nvSpPr>
          <p:spPr>
            <a:xfrm>
              <a:off x="3478454" y="4111392"/>
              <a:ext cx="16161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Airports Security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939491" y="3883891"/>
              <a:ext cx="694074" cy="128337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147869" y="3883891"/>
            <a:ext cx="1934056" cy="567709"/>
            <a:chOff x="5147869" y="3883891"/>
            <a:chExt cx="1934056" cy="567709"/>
          </a:xfrm>
        </p:grpSpPr>
        <p:sp>
          <p:nvSpPr>
            <p:cNvPr id="34" name="Rectangle 33"/>
            <p:cNvSpPr/>
            <p:nvPr/>
          </p:nvSpPr>
          <p:spPr>
            <a:xfrm>
              <a:off x="5147869" y="4113046"/>
              <a:ext cx="1934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Customs inspection  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748963" y="3883891"/>
              <a:ext cx="694074" cy="128337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902897" y="3883891"/>
            <a:ext cx="1769564" cy="803453"/>
            <a:chOff x="6902897" y="3883891"/>
            <a:chExt cx="1769564" cy="803453"/>
          </a:xfrm>
        </p:grpSpPr>
        <p:sp>
          <p:nvSpPr>
            <p:cNvPr id="35" name="Rectangle 34"/>
            <p:cNvSpPr/>
            <p:nvPr/>
          </p:nvSpPr>
          <p:spPr>
            <a:xfrm>
              <a:off x="6902897" y="4102569"/>
              <a:ext cx="176956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Seaport </a:t>
              </a:r>
            </a:p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security  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7455360" y="3883891"/>
              <a:ext cx="694074" cy="12833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574282" y="3883891"/>
            <a:ext cx="1753666" cy="813263"/>
            <a:chOff x="8574282" y="3883891"/>
            <a:chExt cx="1753666" cy="813263"/>
          </a:xfrm>
        </p:grpSpPr>
        <p:sp>
          <p:nvSpPr>
            <p:cNvPr id="36" name="Rectangle 35"/>
            <p:cNvSpPr/>
            <p:nvPr/>
          </p:nvSpPr>
          <p:spPr>
            <a:xfrm>
              <a:off x="8574282" y="4112379"/>
              <a:ext cx="17536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Mass Transportation 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9102170" y="3883891"/>
              <a:ext cx="694074" cy="128337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0327948" y="3883891"/>
            <a:ext cx="1741070" cy="1059485"/>
            <a:chOff x="10327948" y="3883891"/>
            <a:chExt cx="1741070" cy="1059485"/>
          </a:xfrm>
        </p:grpSpPr>
        <p:sp>
          <p:nvSpPr>
            <p:cNvPr id="37" name="Rectangle 36"/>
            <p:cNvSpPr/>
            <p:nvPr/>
          </p:nvSpPr>
          <p:spPr>
            <a:xfrm>
              <a:off x="10327948" y="4112379"/>
              <a:ext cx="174107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Critical Infrastructure Protection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10877490" y="3883891"/>
              <a:ext cx="694074" cy="128337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532032" y="2251301"/>
            <a:ext cx="1165773" cy="1165771"/>
            <a:chOff x="5532032" y="2251301"/>
            <a:chExt cx="1165773" cy="1165771"/>
          </a:xfrm>
        </p:grpSpPr>
        <p:sp>
          <p:nvSpPr>
            <p:cNvPr id="14" name="Rounded Rectangle 13"/>
            <p:cNvSpPr/>
            <p:nvPr/>
          </p:nvSpPr>
          <p:spPr bwMode="auto">
            <a:xfrm rot="18900000">
              <a:off x="5532032" y="2251301"/>
              <a:ext cx="1165773" cy="1165771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6393" y="2595167"/>
              <a:ext cx="526644" cy="526644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112184" y="2251301"/>
            <a:ext cx="1165773" cy="1165771"/>
            <a:chOff x="2112184" y="2251301"/>
            <a:chExt cx="1165773" cy="1165771"/>
          </a:xfrm>
        </p:grpSpPr>
        <p:sp>
          <p:nvSpPr>
            <p:cNvPr id="5" name="Rounded Rectangle 4"/>
            <p:cNvSpPr/>
            <p:nvPr/>
          </p:nvSpPr>
          <p:spPr bwMode="auto">
            <a:xfrm rot="18900000">
              <a:off x="2112184" y="2251301"/>
              <a:ext cx="1165773" cy="1165771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2095" y="2540103"/>
              <a:ext cx="625949" cy="574735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8951880" y="2251301"/>
            <a:ext cx="1165773" cy="1165771"/>
            <a:chOff x="8951880" y="2251301"/>
            <a:chExt cx="1165773" cy="1165771"/>
          </a:xfrm>
        </p:grpSpPr>
        <p:sp>
          <p:nvSpPr>
            <p:cNvPr id="20" name="Rounded Rectangle 19"/>
            <p:cNvSpPr/>
            <p:nvPr/>
          </p:nvSpPr>
          <p:spPr bwMode="auto">
            <a:xfrm rot="18900000">
              <a:off x="8951880" y="2251301"/>
              <a:ext cx="1165773" cy="1165771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110" y="2519466"/>
              <a:ext cx="660400" cy="6604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0661806" y="2251301"/>
            <a:ext cx="1165773" cy="1165771"/>
            <a:chOff x="10661806" y="2251301"/>
            <a:chExt cx="1165773" cy="1165771"/>
          </a:xfrm>
        </p:grpSpPr>
        <p:sp>
          <p:nvSpPr>
            <p:cNvPr id="23" name="Rounded Rectangle 22"/>
            <p:cNvSpPr/>
            <p:nvPr/>
          </p:nvSpPr>
          <p:spPr bwMode="auto">
            <a:xfrm rot="18900000">
              <a:off x="10661806" y="2251301"/>
              <a:ext cx="1165773" cy="1165771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57039" y="2484708"/>
              <a:ext cx="614525" cy="614525"/>
            </a:xfrm>
            <a:prstGeom prst="rect">
              <a:avLst/>
            </a:prstGeom>
          </p:spPr>
        </p:pic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533400" y="279400"/>
            <a:ext cx="10769600" cy="838200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50053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30" name="Rectangle 29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/>
          <p:cNvSpPr/>
          <p:nvPr/>
        </p:nvSpPr>
        <p:spPr bwMode="auto">
          <a:xfrm>
            <a:off x="28196" y="5639153"/>
            <a:ext cx="5515534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cs typeface="Times New Roman" pitchFamily="18" charset="0"/>
              </a:rPr>
              <a:t>Products Review</a:t>
            </a:r>
            <a:endParaRPr lang="en-US" b="1" baseline="30000" dirty="0">
              <a:solidFill>
                <a:schemeClr val="tx2"/>
              </a:solidFill>
              <a:latin typeface="Calibri Light" panose="020F0302020204030204" pitchFamily="34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2530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LDS3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EF200"/>
      </a:accent1>
      <a:accent2>
        <a:srgbClr val="602F90"/>
      </a:accent2>
      <a:accent3>
        <a:srgbClr val="0358FF"/>
      </a:accent3>
      <a:accent4>
        <a:srgbClr val="FF8D00"/>
      </a:accent4>
      <a:accent5>
        <a:srgbClr val="EB2200"/>
      </a:accent5>
      <a:accent6>
        <a:srgbClr val="00DADE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LDS3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EF200"/>
      </a:accent1>
      <a:accent2>
        <a:srgbClr val="602F90"/>
      </a:accent2>
      <a:accent3>
        <a:srgbClr val="0358FF"/>
      </a:accent3>
      <a:accent4>
        <a:srgbClr val="FF8D00"/>
      </a:accent4>
      <a:accent5>
        <a:srgbClr val="EB2200"/>
      </a:accent5>
      <a:accent6>
        <a:srgbClr val="00DADE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LDS3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EF200"/>
      </a:accent1>
      <a:accent2>
        <a:srgbClr val="602F90"/>
      </a:accent2>
      <a:accent3>
        <a:srgbClr val="0358FF"/>
      </a:accent3>
      <a:accent4>
        <a:srgbClr val="FF8D00"/>
      </a:accent4>
      <a:accent5>
        <a:srgbClr val="EB2200"/>
      </a:accent5>
      <a:accent6>
        <a:srgbClr val="00DADE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10057</TotalTime>
  <Words>2759</Words>
  <Application>Microsoft Office PowerPoint</Application>
  <PresentationFormat>Widescreen</PresentationFormat>
  <Paragraphs>727</Paragraphs>
  <Slides>68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Arial</vt:lpstr>
      <vt:lpstr>Calibri</vt:lpstr>
      <vt:lpstr>Calibri Light</vt:lpstr>
      <vt:lpstr>Constantia</vt:lpstr>
      <vt:lpstr>DINPro-Light</vt:lpstr>
      <vt:lpstr>Symbol</vt:lpstr>
      <vt:lpstr>Tahoma</vt:lpstr>
      <vt:lpstr>Times New Roman</vt:lpstr>
      <vt:lpstr>Wingdings</vt:lpstr>
      <vt:lpstr>Default Design</vt:lpstr>
      <vt:lpstr>1_Default Design</vt:lpstr>
      <vt:lpstr>2_Default Design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HLS Mobile Hazmat Detectors Range of Solutions (Advantages &amp; Limitations)</vt:lpstr>
      <vt:lpstr>PowerPoint Presentation</vt:lpstr>
      <vt:lpstr>APPLICATIONS</vt:lpstr>
      <vt:lpstr>PowerPoint Presentation</vt:lpstr>
      <vt:lpstr>PowerPoint Presentation</vt:lpstr>
      <vt:lpstr>B-SCAN BOTTLE LIQUIDS &amp; POWDERS LASER SCANNER STATION</vt:lpstr>
      <vt:lpstr>I-SCAN  HANDHELD ION MOBILITY SPECTROMETRY (IMS) TRACES &amp; VAPOURS DETECTOR</vt:lpstr>
      <vt:lpstr>PowerPoint Presentation</vt:lpstr>
      <vt:lpstr>Concept of Operation  </vt:lpstr>
      <vt:lpstr>PowerPoint Presentation</vt:lpstr>
      <vt:lpstr>PowerPoint Presentation</vt:lpstr>
      <vt:lpstr>PowerPoint Presentation</vt:lpstr>
      <vt:lpstr>PowerPoint Presentation</vt:lpstr>
      <vt:lpstr>Portable Raman Detectors – Wavelength  aspect</vt:lpstr>
      <vt:lpstr>LDS Unique Identification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localization- background </vt:lpstr>
      <vt:lpstr>PowerPoint Presentation</vt:lpstr>
      <vt:lpstr>PowerPoint Presentation</vt:lpstr>
      <vt:lpstr>EX: Methamphetamine </vt:lpstr>
      <vt:lpstr>Controlling the new threats in the streets </vt:lpstr>
      <vt:lpstr>Creating situational awareness</vt:lpstr>
      <vt:lpstr>PowerPoint Presentation</vt:lpstr>
      <vt:lpstr>i-Scan Mk.2  HANDHELD ION MOBILITY SPECTROMETRY (IMS) TRACES &amp; VAPOURS DETECTOR</vt:lpstr>
      <vt:lpstr> New i-Scan Mk.2 introduction</vt:lpstr>
      <vt:lpstr> New i-Scan Mk.2 detection capabilities</vt:lpstr>
      <vt:lpstr>How it works?</vt:lpstr>
      <vt:lpstr>Unique ionization process- “Corona Discharge”</vt:lpstr>
      <vt:lpstr>Simultaneous detection  </vt:lpstr>
      <vt:lpstr>Large database with peroxide base homemade explosives</vt:lpstr>
      <vt:lpstr>Friendly &amp; intuitive user interface</vt:lpstr>
      <vt:lpstr>Easy to carry and operate</vt:lpstr>
      <vt:lpstr>Computer display of analysis parameter</vt:lpstr>
      <vt:lpstr>New “Hot Battery Swap”</vt:lpstr>
      <vt:lpstr>PowerPoint Presentation</vt:lpstr>
      <vt:lpstr>PowerPoint Presentation</vt:lpstr>
      <vt:lpstr>PowerPoint Presentation</vt:lpstr>
      <vt:lpstr>Hybrid Kit Hybrid Kit advantages and Operational importance </vt:lpstr>
      <vt:lpstr>Video Clips</vt:lpstr>
      <vt:lpstr>PowerPoint Presentation</vt:lpstr>
      <vt:lpstr>PowerPoint Presentation</vt:lpstr>
      <vt:lpstr>SPHERE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LDS R-SCAN SR mounted on a robot </vt:lpstr>
      <vt:lpstr>New Development : The SpectroDrone </vt:lpstr>
      <vt:lpstr>PowerPoint Presentation</vt:lpstr>
      <vt:lpstr>LDS - Civil Applications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 Cooper</dc:creator>
  <cp:lastModifiedBy>Dell</cp:lastModifiedBy>
  <cp:revision>212</cp:revision>
  <dcterms:created xsi:type="dcterms:W3CDTF">2016-05-06T05:32:44Z</dcterms:created>
  <dcterms:modified xsi:type="dcterms:W3CDTF">2017-06-27T07:06:04Z</dcterms:modified>
</cp:coreProperties>
</file>